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9" r:id="rId1"/>
  </p:sldMasterIdLst>
  <p:notesMasterIdLst>
    <p:notesMasterId r:id="rId16"/>
  </p:notesMasterIdLst>
  <p:sldIdLst>
    <p:sldId id="256" r:id="rId2"/>
    <p:sldId id="368" r:id="rId3"/>
    <p:sldId id="414" r:id="rId4"/>
    <p:sldId id="382" r:id="rId5"/>
    <p:sldId id="416" r:id="rId6"/>
    <p:sldId id="417" r:id="rId7"/>
    <p:sldId id="418" r:id="rId8"/>
    <p:sldId id="419" r:id="rId9"/>
    <p:sldId id="424" r:id="rId10"/>
    <p:sldId id="425" r:id="rId11"/>
    <p:sldId id="420" r:id="rId12"/>
    <p:sldId id="421" r:id="rId13"/>
    <p:sldId id="422" r:id="rId14"/>
    <p:sldId id="423"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tonello Cammarano" initials="AC" lastIdx="1" clrIdx="0"/>
  <p:cmAuthor id="2" name="ROCCO ALIBERTI" initials="RA" lastIdx="1" clrIdx="1">
    <p:extLst>
      <p:ext uri="{19B8F6BF-5375-455C-9EA6-DF929625EA0E}">
        <p15:presenceInfo xmlns:p15="http://schemas.microsoft.com/office/powerpoint/2012/main" userId="ROCCO ALIBERT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7BFD40-0FA0-4580-A428-5E0B904388E5}" v="775" dt="2022-07-13T08:27:55.300"/>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essuno stile, griglia tabel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Stile chiaro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70065" autoAdjust="0"/>
  </p:normalViewPr>
  <p:slideViewPr>
    <p:cSldViewPr>
      <p:cViewPr varScale="1">
        <p:scale>
          <a:sx n="58" d="100"/>
          <a:sy n="58" d="100"/>
        </p:scale>
        <p:origin x="2434" y="34"/>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57" d="100"/>
          <a:sy n="57" d="100"/>
        </p:scale>
        <p:origin x="283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CCO ALIBERTI" userId="216eadf0-68fb-43fb-aa7d-ef82b5c31836" providerId="ADAL" clId="{3F4D0A9E-B162-4910-857E-601FF5CBBD9D}"/>
    <pc:docChg chg="undo redo custSel addSld delSld modSld sldOrd">
      <pc:chgData name="ROCCO ALIBERTI" userId="216eadf0-68fb-43fb-aa7d-ef82b5c31836" providerId="ADAL" clId="{3F4D0A9E-B162-4910-857E-601FF5CBBD9D}" dt="2022-07-05T15:53:55.216" v="1486" actId="20577"/>
      <pc:docMkLst>
        <pc:docMk/>
      </pc:docMkLst>
      <pc:sldChg chg="modSp mod">
        <pc:chgData name="ROCCO ALIBERTI" userId="216eadf0-68fb-43fb-aa7d-ef82b5c31836" providerId="ADAL" clId="{3F4D0A9E-B162-4910-857E-601FF5CBBD9D}" dt="2022-07-04T08:36:08.497" v="89" actId="1076"/>
        <pc:sldMkLst>
          <pc:docMk/>
          <pc:sldMk cId="1323147093" sldId="256"/>
        </pc:sldMkLst>
        <pc:spChg chg="mod">
          <ac:chgData name="ROCCO ALIBERTI" userId="216eadf0-68fb-43fb-aa7d-ef82b5c31836" providerId="ADAL" clId="{3F4D0A9E-B162-4910-857E-601FF5CBBD9D}" dt="2022-07-04T08:11:44.804" v="1" actId="404"/>
          <ac:spMkLst>
            <pc:docMk/>
            <pc:sldMk cId="1323147093" sldId="256"/>
            <ac:spMk id="2" creationId="{00000000-0000-0000-0000-000000000000}"/>
          </ac:spMkLst>
        </pc:spChg>
        <pc:spChg chg="mod">
          <ac:chgData name="ROCCO ALIBERTI" userId="216eadf0-68fb-43fb-aa7d-ef82b5c31836" providerId="ADAL" clId="{3F4D0A9E-B162-4910-857E-601FF5CBBD9D}" dt="2022-07-04T08:36:08.497" v="89" actId="1076"/>
          <ac:spMkLst>
            <pc:docMk/>
            <pc:sldMk cId="1323147093" sldId="256"/>
            <ac:spMk id="3" creationId="{00000000-0000-0000-0000-000000000000}"/>
          </ac:spMkLst>
        </pc:spChg>
        <pc:spChg chg="mod">
          <ac:chgData name="ROCCO ALIBERTI" userId="216eadf0-68fb-43fb-aa7d-ef82b5c31836" providerId="ADAL" clId="{3F4D0A9E-B162-4910-857E-601FF5CBBD9D}" dt="2022-07-04T08:35:31.595" v="85" actId="1076"/>
          <ac:spMkLst>
            <pc:docMk/>
            <pc:sldMk cId="1323147093" sldId="256"/>
            <ac:spMk id="5" creationId="{00000000-0000-0000-0000-000000000000}"/>
          </ac:spMkLst>
        </pc:spChg>
      </pc:sldChg>
      <pc:sldChg chg="addSp delSp modSp mod delAnim modAnim modNotesTx">
        <pc:chgData name="ROCCO ALIBERTI" userId="216eadf0-68fb-43fb-aa7d-ef82b5c31836" providerId="ADAL" clId="{3F4D0A9E-B162-4910-857E-601FF5CBBD9D}" dt="2022-07-04T14:42:21.030" v="572"/>
        <pc:sldMkLst>
          <pc:docMk/>
          <pc:sldMk cId="2461225505" sldId="368"/>
        </pc:sldMkLst>
        <pc:spChg chg="mod">
          <ac:chgData name="ROCCO ALIBERTI" userId="216eadf0-68fb-43fb-aa7d-ef82b5c31836" providerId="ADAL" clId="{3F4D0A9E-B162-4910-857E-601FF5CBBD9D}" dt="2022-07-04T08:55:09.139" v="272" actId="1076"/>
          <ac:spMkLst>
            <pc:docMk/>
            <pc:sldMk cId="2461225505" sldId="368"/>
            <ac:spMk id="2" creationId="{00000000-0000-0000-0000-000000000000}"/>
          </ac:spMkLst>
        </pc:spChg>
        <pc:spChg chg="mod">
          <ac:chgData name="ROCCO ALIBERTI" userId="216eadf0-68fb-43fb-aa7d-ef82b5c31836" providerId="ADAL" clId="{3F4D0A9E-B162-4910-857E-601FF5CBBD9D}" dt="2022-07-04T08:54:41.430" v="267" actId="14100"/>
          <ac:spMkLst>
            <pc:docMk/>
            <pc:sldMk cId="2461225505" sldId="368"/>
            <ac:spMk id="3" creationId="{00000000-0000-0000-0000-000000000000}"/>
          </ac:spMkLst>
        </pc:spChg>
        <pc:spChg chg="mod">
          <ac:chgData name="ROCCO ALIBERTI" userId="216eadf0-68fb-43fb-aa7d-ef82b5c31836" providerId="ADAL" clId="{3F4D0A9E-B162-4910-857E-601FF5CBBD9D}" dt="2022-07-04T08:37:53.132" v="109" actId="1076"/>
          <ac:spMkLst>
            <pc:docMk/>
            <pc:sldMk cId="2461225505" sldId="368"/>
            <ac:spMk id="4" creationId="{00000000-0000-0000-0000-000000000000}"/>
          </ac:spMkLst>
        </pc:spChg>
        <pc:picChg chg="add mod">
          <ac:chgData name="ROCCO ALIBERTI" userId="216eadf0-68fb-43fb-aa7d-ef82b5c31836" providerId="ADAL" clId="{3F4D0A9E-B162-4910-857E-601FF5CBBD9D}" dt="2022-07-04T08:54:47.477" v="269" actId="1076"/>
          <ac:picMkLst>
            <pc:docMk/>
            <pc:sldMk cId="2461225505" sldId="368"/>
            <ac:picMk id="7" creationId="{6B7CA701-557E-C915-5045-FADCC4B76F76}"/>
          </ac:picMkLst>
        </pc:picChg>
        <pc:picChg chg="del">
          <ac:chgData name="ROCCO ALIBERTI" userId="216eadf0-68fb-43fb-aa7d-ef82b5c31836" providerId="ADAL" clId="{3F4D0A9E-B162-4910-857E-601FF5CBBD9D}" dt="2022-07-04T08:49:01.332" v="233" actId="478"/>
          <ac:picMkLst>
            <pc:docMk/>
            <pc:sldMk cId="2461225505" sldId="368"/>
            <ac:picMk id="17" creationId="{66309E42-C26C-4628-AAB0-1EEE5C423BC3}"/>
          </ac:picMkLst>
        </pc:picChg>
      </pc:sldChg>
      <pc:sldChg chg="delSp modSp mod ord delAnim modAnim modNotesTx">
        <pc:chgData name="ROCCO ALIBERTI" userId="216eadf0-68fb-43fb-aa7d-ef82b5c31836" providerId="ADAL" clId="{3F4D0A9E-B162-4910-857E-601FF5CBBD9D}" dt="2022-07-04T14:27:11.217" v="426" actId="20577"/>
        <pc:sldMkLst>
          <pc:docMk/>
          <pc:sldMk cId="1798794455" sldId="382"/>
        </pc:sldMkLst>
        <pc:spChg chg="mod">
          <ac:chgData name="ROCCO ALIBERTI" userId="216eadf0-68fb-43fb-aa7d-ef82b5c31836" providerId="ADAL" clId="{3F4D0A9E-B162-4910-857E-601FF5CBBD9D}" dt="2022-07-04T14:25:52.494" v="415" actId="1076"/>
          <ac:spMkLst>
            <pc:docMk/>
            <pc:sldMk cId="1798794455" sldId="382"/>
            <ac:spMk id="2" creationId="{00000000-0000-0000-0000-000000000000}"/>
          </ac:spMkLst>
        </pc:spChg>
        <pc:spChg chg="mod">
          <ac:chgData name="ROCCO ALIBERTI" userId="216eadf0-68fb-43fb-aa7d-ef82b5c31836" providerId="ADAL" clId="{3F4D0A9E-B162-4910-857E-601FF5CBBD9D}" dt="2022-07-04T09:25:07.845" v="373" actId="1076"/>
          <ac:spMkLst>
            <pc:docMk/>
            <pc:sldMk cId="1798794455" sldId="382"/>
            <ac:spMk id="7" creationId="{00000000-0000-0000-0000-000000000000}"/>
          </ac:spMkLst>
        </pc:spChg>
        <pc:spChg chg="mod">
          <ac:chgData name="ROCCO ALIBERTI" userId="216eadf0-68fb-43fb-aa7d-ef82b5c31836" providerId="ADAL" clId="{3F4D0A9E-B162-4910-857E-601FF5CBBD9D}" dt="2022-07-04T14:27:11.217" v="426" actId="20577"/>
          <ac:spMkLst>
            <pc:docMk/>
            <pc:sldMk cId="1798794455" sldId="382"/>
            <ac:spMk id="8" creationId="{00000000-0000-0000-0000-000000000000}"/>
          </ac:spMkLst>
        </pc:spChg>
        <pc:spChg chg="del">
          <ac:chgData name="ROCCO ALIBERTI" userId="216eadf0-68fb-43fb-aa7d-ef82b5c31836" providerId="ADAL" clId="{3F4D0A9E-B162-4910-857E-601FF5CBBD9D}" dt="2022-07-04T14:21:54.199" v="402" actId="478"/>
          <ac:spMkLst>
            <pc:docMk/>
            <pc:sldMk cId="1798794455" sldId="382"/>
            <ac:spMk id="9" creationId="{00000000-0000-0000-0000-000000000000}"/>
          </ac:spMkLst>
        </pc:spChg>
        <pc:spChg chg="mod">
          <ac:chgData name="ROCCO ALIBERTI" userId="216eadf0-68fb-43fb-aa7d-ef82b5c31836" providerId="ADAL" clId="{3F4D0A9E-B162-4910-857E-601FF5CBBD9D}" dt="2022-07-04T14:25:32.821" v="412" actId="1076"/>
          <ac:spMkLst>
            <pc:docMk/>
            <pc:sldMk cId="1798794455" sldId="382"/>
            <ac:spMk id="10" creationId="{00000000-0000-0000-0000-000000000000}"/>
          </ac:spMkLst>
        </pc:spChg>
      </pc:sldChg>
      <pc:sldChg chg="del">
        <pc:chgData name="ROCCO ALIBERTI" userId="216eadf0-68fb-43fb-aa7d-ef82b5c31836" providerId="ADAL" clId="{3F4D0A9E-B162-4910-857E-601FF5CBBD9D}" dt="2022-07-05T15:16:46.492" v="1086" actId="2696"/>
        <pc:sldMkLst>
          <pc:docMk/>
          <pc:sldMk cId="61824192" sldId="383"/>
        </pc:sldMkLst>
      </pc:sldChg>
      <pc:sldChg chg="del">
        <pc:chgData name="ROCCO ALIBERTI" userId="216eadf0-68fb-43fb-aa7d-ef82b5c31836" providerId="ADAL" clId="{3F4D0A9E-B162-4910-857E-601FF5CBBD9D}" dt="2022-07-05T15:16:46.492" v="1086" actId="2696"/>
        <pc:sldMkLst>
          <pc:docMk/>
          <pc:sldMk cId="797371865" sldId="384"/>
        </pc:sldMkLst>
      </pc:sldChg>
      <pc:sldChg chg="del">
        <pc:chgData name="ROCCO ALIBERTI" userId="216eadf0-68fb-43fb-aa7d-ef82b5c31836" providerId="ADAL" clId="{3F4D0A9E-B162-4910-857E-601FF5CBBD9D}" dt="2022-07-05T15:16:46.492" v="1086" actId="2696"/>
        <pc:sldMkLst>
          <pc:docMk/>
          <pc:sldMk cId="3168322574" sldId="385"/>
        </pc:sldMkLst>
      </pc:sldChg>
      <pc:sldChg chg="del">
        <pc:chgData name="ROCCO ALIBERTI" userId="216eadf0-68fb-43fb-aa7d-ef82b5c31836" providerId="ADAL" clId="{3F4D0A9E-B162-4910-857E-601FF5CBBD9D}" dt="2022-07-05T15:17:03.626" v="1087" actId="2696"/>
        <pc:sldMkLst>
          <pc:docMk/>
          <pc:sldMk cId="2821018526" sldId="394"/>
        </pc:sldMkLst>
      </pc:sldChg>
      <pc:sldChg chg="del">
        <pc:chgData name="ROCCO ALIBERTI" userId="216eadf0-68fb-43fb-aa7d-ef82b5c31836" providerId="ADAL" clId="{3F4D0A9E-B162-4910-857E-601FF5CBBD9D}" dt="2022-07-05T15:17:03.626" v="1087" actId="2696"/>
        <pc:sldMkLst>
          <pc:docMk/>
          <pc:sldMk cId="2467925988" sldId="395"/>
        </pc:sldMkLst>
      </pc:sldChg>
      <pc:sldChg chg="del">
        <pc:chgData name="ROCCO ALIBERTI" userId="216eadf0-68fb-43fb-aa7d-ef82b5c31836" providerId="ADAL" clId="{3F4D0A9E-B162-4910-857E-601FF5CBBD9D}" dt="2022-07-05T15:17:03.626" v="1087" actId="2696"/>
        <pc:sldMkLst>
          <pc:docMk/>
          <pc:sldMk cId="2704279984" sldId="397"/>
        </pc:sldMkLst>
      </pc:sldChg>
      <pc:sldChg chg="del">
        <pc:chgData name="ROCCO ALIBERTI" userId="216eadf0-68fb-43fb-aa7d-ef82b5c31836" providerId="ADAL" clId="{3F4D0A9E-B162-4910-857E-601FF5CBBD9D}" dt="2022-07-05T15:17:03.626" v="1087" actId="2696"/>
        <pc:sldMkLst>
          <pc:docMk/>
          <pc:sldMk cId="2551749749" sldId="404"/>
        </pc:sldMkLst>
      </pc:sldChg>
      <pc:sldChg chg="del">
        <pc:chgData name="ROCCO ALIBERTI" userId="216eadf0-68fb-43fb-aa7d-ef82b5c31836" providerId="ADAL" clId="{3F4D0A9E-B162-4910-857E-601FF5CBBD9D}" dt="2022-07-05T15:17:09.523" v="1088" actId="2696"/>
        <pc:sldMkLst>
          <pc:docMk/>
          <pc:sldMk cId="2311219162" sldId="405"/>
        </pc:sldMkLst>
      </pc:sldChg>
      <pc:sldChg chg="del">
        <pc:chgData name="ROCCO ALIBERTI" userId="216eadf0-68fb-43fb-aa7d-ef82b5c31836" providerId="ADAL" clId="{3F4D0A9E-B162-4910-857E-601FF5CBBD9D}" dt="2022-07-05T15:16:46.492" v="1086" actId="2696"/>
        <pc:sldMkLst>
          <pc:docMk/>
          <pc:sldMk cId="2757263453" sldId="410"/>
        </pc:sldMkLst>
      </pc:sldChg>
      <pc:sldChg chg="del">
        <pc:chgData name="ROCCO ALIBERTI" userId="216eadf0-68fb-43fb-aa7d-ef82b5c31836" providerId="ADAL" clId="{3F4D0A9E-B162-4910-857E-601FF5CBBD9D}" dt="2022-07-05T15:17:03.626" v="1087" actId="2696"/>
        <pc:sldMkLst>
          <pc:docMk/>
          <pc:sldMk cId="2496875665" sldId="411"/>
        </pc:sldMkLst>
      </pc:sldChg>
      <pc:sldChg chg="del">
        <pc:chgData name="ROCCO ALIBERTI" userId="216eadf0-68fb-43fb-aa7d-ef82b5c31836" providerId="ADAL" clId="{3F4D0A9E-B162-4910-857E-601FF5CBBD9D}" dt="2022-07-05T15:17:03.626" v="1087" actId="2696"/>
        <pc:sldMkLst>
          <pc:docMk/>
          <pc:sldMk cId="1398387070" sldId="412"/>
        </pc:sldMkLst>
      </pc:sldChg>
      <pc:sldChg chg="new del">
        <pc:chgData name="ROCCO ALIBERTI" userId="216eadf0-68fb-43fb-aa7d-ef82b5c31836" providerId="ADAL" clId="{3F4D0A9E-B162-4910-857E-601FF5CBBD9D}" dt="2022-07-04T08:36:59.095" v="91" actId="2696"/>
        <pc:sldMkLst>
          <pc:docMk/>
          <pc:sldMk cId="1678786751" sldId="413"/>
        </pc:sldMkLst>
      </pc:sldChg>
      <pc:sldChg chg="add del">
        <pc:chgData name="ROCCO ALIBERTI" userId="216eadf0-68fb-43fb-aa7d-ef82b5c31836" providerId="ADAL" clId="{3F4D0A9E-B162-4910-857E-601FF5CBBD9D}" dt="2022-07-05T15:16:28.231" v="1085" actId="2696"/>
        <pc:sldMkLst>
          <pc:docMk/>
          <pc:sldMk cId="4259627905" sldId="413"/>
        </pc:sldMkLst>
      </pc:sldChg>
      <pc:sldChg chg="addSp delSp modSp add mod ord delAnim modAnim modNotesTx">
        <pc:chgData name="ROCCO ALIBERTI" userId="216eadf0-68fb-43fb-aa7d-ef82b5c31836" providerId="ADAL" clId="{3F4D0A9E-B162-4910-857E-601FF5CBBD9D}" dt="2022-07-05T07:47:36.313" v="910"/>
        <pc:sldMkLst>
          <pc:docMk/>
          <pc:sldMk cId="2611588422" sldId="414"/>
        </pc:sldMkLst>
        <pc:spChg chg="mod">
          <ac:chgData name="ROCCO ALIBERTI" userId="216eadf0-68fb-43fb-aa7d-ef82b5c31836" providerId="ADAL" clId="{3F4D0A9E-B162-4910-857E-601FF5CBBD9D}" dt="2022-07-04T08:56:56.652" v="290" actId="20577"/>
          <ac:spMkLst>
            <pc:docMk/>
            <pc:sldMk cId="2611588422" sldId="414"/>
            <ac:spMk id="2" creationId="{00000000-0000-0000-0000-000000000000}"/>
          </ac:spMkLst>
        </pc:spChg>
        <pc:spChg chg="mod">
          <ac:chgData name="ROCCO ALIBERTI" userId="216eadf0-68fb-43fb-aa7d-ef82b5c31836" providerId="ADAL" clId="{3F4D0A9E-B162-4910-857E-601FF5CBBD9D}" dt="2022-07-05T07:47:21.370" v="906" actId="1076"/>
          <ac:spMkLst>
            <pc:docMk/>
            <pc:sldMk cId="2611588422" sldId="414"/>
            <ac:spMk id="3" creationId="{00000000-0000-0000-0000-000000000000}"/>
          </ac:spMkLst>
        </pc:spChg>
        <pc:spChg chg="del mod">
          <ac:chgData name="ROCCO ALIBERTI" userId="216eadf0-68fb-43fb-aa7d-ef82b5c31836" providerId="ADAL" clId="{3F4D0A9E-B162-4910-857E-601FF5CBBD9D}" dt="2022-07-04T08:59:21.735" v="338" actId="478"/>
          <ac:spMkLst>
            <pc:docMk/>
            <pc:sldMk cId="2611588422" sldId="414"/>
            <ac:spMk id="9" creationId="{00000000-0000-0000-0000-000000000000}"/>
          </ac:spMkLst>
        </pc:spChg>
        <pc:spChg chg="mod">
          <ac:chgData name="ROCCO ALIBERTI" userId="216eadf0-68fb-43fb-aa7d-ef82b5c31836" providerId="ADAL" clId="{3F4D0A9E-B162-4910-857E-601FF5CBBD9D}" dt="2022-07-04T08:59:59.516" v="346" actId="1076"/>
          <ac:spMkLst>
            <pc:docMk/>
            <pc:sldMk cId="2611588422" sldId="414"/>
            <ac:spMk id="10" creationId="{E3320673-1826-4A0B-96F3-F53CE945651D}"/>
          </ac:spMkLst>
        </pc:spChg>
        <pc:spChg chg="del">
          <ac:chgData name="ROCCO ALIBERTI" userId="216eadf0-68fb-43fb-aa7d-ef82b5c31836" providerId="ADAL" clId="{3F4D0A9E-B162-4910-857E-601FF5CBBD9D}" dt="2022-07-04T08:59:29.321" v="340" actId="478"/>
          <ac:spMkLst>
            <pc:docMk/>
            <pc:sldMk cId="2611588422" sldId="414"/>
            <ac:spMk id="13" creationId="{7BC0BC79-8B58-424B-9948-A81E45D17936}"/>
          </ac:spMkLst>
        </pc:spChg>
        <pc:picChg chg="del mod">
          <ac:chgData name="ROCCO ALIBERTI" userId="216eadf0-68fb-43fb-aa7d-ef82b5c31836" providerId="ADAL" clId="{3F4D0A9E-B162-4910-857E-601FF5CBBD9D}" dt="2022-07-05T07:44:44.143" v="886" actId="478"/>
          <ac:picMkLst>
            <pc:docMk/>
            <pc:sldMk cId="2611588422" sldId="414"/>
            <ac:picMk id="5" creationId="{BD70AA8E-2854-4D0F-AC7C-56A53F5A530E}"/>
          </ac:picMkLst>
        </pc:picChg>
        <pc:picChg chg="add mod">
          <ac:chgData name="ROCCO ALIBERTI" userId="216eadf0-68fb-43fb-aa7d-ef82b5c31836" providerId="ADAL" clId="{3F4D0A9E-B162-4910-857E-601FF5CBBD9D}" dt="2022-07-05T07:45:00.605" v="889" actId="1076"/>
          <ac:picMkLst>
            <pc:docMk/>
            <pc:sldMk cId="2611588422" sldId="414"/>
            <ac:picMk id="6" creationId="{518E427A-F179-E052-CA6B-3F3C1EC99AF5}"/>
          </ac:picMkLst>
        </pc:picChg>
        <pc:picChg chg="del">
          <ac:chgData name="ROCCO ALIBERTI" userId="216eadf0-68fb-43fb-aa7d-ef82b5c31836" providerId="ADAL" clId="{3F4D0A9E-B162-4910-857E-601FF5CBBD9D}" dt="2022-07-04T08:59:24.623" v="339" actId="478"/>
          <ac:picMkLst>
            <pc:docMk/>
            <pc:sldMk cId="2611588422" sldId="414"/>
            <ac:picMk id="7" creationId="{E050D643-D75E-4D01-A441-B658C8EFFB14}"/>
          </ac:picMkLst>
        </pc:picChg>
        <pc:picChg chg="del mod">
          <ac:chgData name="ROCCO ALIBERTI" userId="216eadf0-68fb-43fb-aa7d-ef82b5c31836" providerId="ADAL" clId="{3F4D0A9E-B162-4910-857E-601FF5CBBD9D}" dt="2022-07-05T07:46:14.343" v="895" actId="478"/>
          <ac:picMkLst>
            <pc:docMk/>
            <pc:sldMk cId="2611588422" sldId="414"/>
            <ac:picMk id="8" creationId="{1B1F9C42-3BF0-4F10-900E-F8CCA5CFA54B}"/>
          </ac:picMkLst>
        </pc:picChg>
        <pc:picChg chg="add mod">
          <ac:chgData name="ROCCO ALIBERTI" userId="216eadf0-68fb-43fb-aa7d-ef82b5c31836" providerId="ADAL" clId="{3F4D0A9E-B162-4910-857E-601FF5CBBD9D}" dt="2022-07-05T07:47:27.214" v="908" actId="1076"/>
          <ac:picMkLst>
            <pc:docMk/>
            <pc:sldMk cId="2611588422" sldId="414"/>
            <ac:picMk id="9" creationId="{D9A91EBB-7F24-A1C1-C73D-0C3872486E84}"/>
          </ac:picMkLst>
        </pc:picChg>
        <pc:picChg chg="del mod">
          <ac:chgData name="ROCCO ALIBERTI" userId="216eadf0-68fb-43fb-aa7d-ef82b5c31836" providerId="ADAL" clId="{3F4D0A9E-B162-4910-857E-601FF5CBBD9D}" dt="2022-07-04T08:59:16.404" v="335" actId="478"/>
          <ac:picMkLst>
            <pc:docMk/>
            <pc:sldMk cId="2611588422" sldId="414"/>
            <ac:picMk id="14" creationId="{29CFEB48-F21B-449A-B03E-E9B689F507DF}"/>
          </ac:picMkLst>
        </pc:picChg>
        <pc:picChg chg="mod">
          <ac:chgData name="ROCCO ALIBERTI" userId="216eadf0-68fb-43fb-aa7d-ef82b5c31836" providerId="ADAL" clId="{3F4D0A9E-B162-4910-857E-601FF5CBBD9D}" dt="2022-07-05T07:47:22.403" v="907" actId="1076"/>
          <ac:picMkLst>
            <pc:docMk/>
            <pc:sldMk cId="2611588422" sldId="414"/>
            <ac:picMk id="1026" creationId="{E6C7AB52-9168-42C0-896A-12E7F6574563}"/>
          </ac:picMkLst>
        </pc:picChg>
      </pc:sldChg>
      <pc:sldChg chg="add del">
        <pc:chgData name="ROCCO ALIBERTI" userId="216eadf0-68fb-43fb-aa7d-ef82b5c31836" providerId="ADAL" clId="{3F4D0A9E-B162-4910-857E-601FF5CBBD9D}" dt="2022-07-05T15:16:46.492" v="1086" actId="2696"/>
        <pc:sldMkLst>
          <pc:docMk/>
          <pc:sldMk cId="1335073245" sldId="415"/>
        </pc:sldMkLst>
      </pc:sldChg>
      <pc:sldChg chg="addSp delSp modSp add mod ord delAnim modAnim modNotesTx">
        <pc:chgData name="ROCCO ALIBERTI" userId="216eadf0-68fb-43fb-aa7d-ef82b5c31836" providerId="ADAL" clId="{3F4D0A9E-B162-4910-857E-601FF5CBBD9D}" dt="2022-07-04T14:31:54.820" v="462"/>
        <pc:sldMkLst>
          <pc:docMk/>
          <pc:sldMk cId="865209958" sldId="416"/>
        </pc:sldMkLst>
        <pc:spChg chg="del">
          <ac:chgData name="ROCCO ALIBERTI" userId="216eadf0-68fb-43fb-aa7d-ef82b5c31836" providerId="ADAL" clId="{3F4D0A9E-B162-4910-857E-601FF5CBBD9D}" dt="2022-07-04T14:28:34.832" v="446" actId="478"/>
          <ac:spMkLst>
            <pc:docMk/>
            <pc:sldMk cId="865209958" sldId="416"/>
            <ac:spMk id="2" creationId="{00000000-0000-0000-0000-000000000000}"/>
          </ac:spMkLst>
        </pc:spChg>
        <pc:spChg chg="mod">
          <ac:chgData name="ROCCO ALIBERTI" userId="216eadf0-68fb-43fb-aa7d-ef82b5c31836" providerId="ADAL" clId="{3F4D0A9E-B162-4910-857E-601FF5CBBD9D}" dt="2022-07-04T14:29:05.326" v="451" actId="1076"/>
          <ac:spMkLst>
            <pc:docMk/>
            <pc:sldMk cId="865209958" sldId="416"/>
            <ac:spMk id="7" creationId="{00000000-0000-0000-0000-000000000000}"/>
          </ac:spMkLst>
        </pc:spChg>
        <pc:spChg chg="del">
          <ac:chgData name="ROCCO ALIBERTI" userId="216eadf0-68fb-43fb-aa7d-ef82b5c31836" providerId="ADAL" clId="{3F4D0A9E-B162-4910-857E-601FF5CBBD9D}" dt="2022-07-04T14:28:38.007" v="447" actId="478"/>
          <ac:spMkLst>
            <pc:docMk/>
            <pc:sldMk cId="865209958" sldId="416"/>
            <ac:spMk id="8" creationId="{00000000-0000-0000-0000-000000000000}"/>
          </ac:spMkLst>
        </pc:spChg>
        <pc:spChg chg="del">
          <ac:chgData name="ROCCO ALIBERTI" userId="216eadf0-68fb-43fb-aa7d-ef82b5c31836" providerId="ADAL" clId="{3F4D0A9E-B162-4910-857E-601FF5CBBD9D}" dt="2022-07-04T14:28:40.733" v="448" actId="478"/>
          <ac:spMkLst>
            <pc:docMk/>
            <pc:sldMk cId="865209958" sldId="416"/>
            <ac:spMk id="9" creationId="{00000000-0000-0000-0000-000000000000}"/>
          </ac:spMkLst>
        </pc:spChg>
        <pc:spChg chg="mod">
          <ac:chgData name="ROCCO ALIBERTI" userId="216eadf0-68fb-43fb-aa7d-ef82b5c31836" providerId="ADAL" clId="{3F4D0A9E-B162-4910-857E-601FF5CBBD9D}" dt="2022-07-04T14:30:10.497" v="456" actId="1076"/>
          <ac:spMkLst>
            <pc:docMk/>
            <pc:sldMk cId="865209958" sldId="416"/>
            <ac:spMk id="10" creationId="{00000000-0000-0000-0000-000000000000}"/>
          </ac:spMkLst>
        </pc:spChg>
        <pc:picChg chg="add mod">
          <ac:chgData name="ROCCO ALIBERTI" userId="216eadf0-68fb-43fb-aa7d-ef82b5c31836" providerId="ADAL" clId="{3F4D0A9E-B162-4910-857E-601FF5CBBD9D}" dt="2022-07-04T14:31:19.691" v="460" actId="1076"/>
          <ac:picMkLst>
            <pc:docMk/>
            <pc:sldMk cId="865209958" sldId="416"/>
            <ac:picMk id="4" creationId="{E89476D0-E598-5B6F-7199-ACDDFA127D91}"/>
          </ac:picMkLst>
        </pc:picChg>
      </pc:sldChg>
      <pc:sldChg chg="addSp modSp add mod ord modAnim modNotesTx">
        <pc:chgData name="ROCCO ALIBERTI" userId="216eadf0-68fb-43fb-aa7d-ef82b5c31836" providerId="ADAL" clId="{3F4D0A9E-B162-4910-857E-601FF5CBBD9D}" dt="2022-07-04T14:49:55.521" v="664"/>
        <pc:sldMkLst>
          <pc:docMk/>
          <pc:sldMk cId="4131884551" sldId="417"/>
        </pc:sldMkLst>
        <pc:spChg chg="mod">
          <ac:chgData name="ROCCO ALIBERTI" userId="216eadf0-68fb-43fb-aa7d-ef82b5c31836" providerId="ADAL" clId="{3F4D0A9E-B162-4910-857E-601FF5CBBD9D}" dt="2022-07-04T14:32:53.785" v="475" actId="1076"/>
          <ac:spMkLst>
            <pc:docMk/>
            <pc:sldMk cId="4131884551" sldId="417"/>
            <ac:spMk id="4" creationId="{00000000-0000-0000-0000-000000000000}"/>
          </ac:spMkLst>
        </pc:spChg>
        <pc:spChg chg="mod">
          <ac:chgData name="ROCCO ALIBERTI" userId="216eadf0-68fb-43fb-aa7d-ef82b5c31836" providerId="ADAL" clId="{3F4D0A9E-B162-4910-857E-601FF5CBBD9D}" dt="2022-07-04T14:47:28.342" v="638" actId="123"/>
          <ac:spMkLst>
            <pc:docMk/>
            <pc:sldMk cId="4131884551" sldId="417"/>
            <ac:spMk id="6" creationId="{00000000-0000-0000-0000-000000000000}"/>
          </ac:spMkLst>
        </pc:spChg>
        <pc:spChg chg="add mod">
          <ac:chgData name="ROCCO ALIBERTI" userId="216eadf0-68fb-43fb-aa7d-ef82b5c31836" providerId="ADAL" clId="{3F4D0A9E-B162-4910-857E-601FF5CBBD9D}" dt="2022-07-04T14:48:59.816" v="657" actId="1076"/>
          <ac:spMkLst>
            <pc:docMk/>
            <pc:sldMk cId="4131884551" sldId="417"/>
            <ac:spMk id="7" creationId="{C388957B-6FC6-3A92-F0FE-5072CC1BAC3F}"/>
          </ac:spMkLst>
        </pc:spChg>
        <pc:picChg chg="add mod">
          <ac:chgData name="ROCCO ALIBERTI" userId="216eadf0-68fb-43fb-aa7d-ef82b5c31836" providerId="ADAL" clId="{3F4D0A9E-B162-4910-857E-601FF5CBBD9D}" dt="2022-07-04T14:39:22.891" v="559" actId="1076"/>
          <ac:picMkLst>
            <pc:docMk/>
            <pc:sldMk cId="4131884551" sldId="417"/>
            <ac:picMk id="3" creationId="{76B999E5-8414-F223-927E-46748DF48B8F}"/>
          </ac:picMkLst>
        </pc:picChg>
        <pc:picChg chg="add mod">
          <ac:chgData name="ROCCO ALIBERTI" userId="216eadf0-68fb-43fb-aa7d-ef82b5c31836" providerId="ADAL" clId="{3F4D0A9E-B162-4910-857E-601FF5CBBD9D}" dt="2022-07-04T14:49:42.798" v="662" actId="1076"/>
          <ac:picMkLst>
            <pc:docMk/>
            <pc:sldMk cId="4131884551" sldId="417"/>
            <ac:picMk id="9" creationId="{354BC337-0A7B-3824-5415-2DA5607CD648}"/>
          </ac:picMkLst>
        </pc:picChg>
        <pc:picChg chg="mod">
          <ac:chgData name="ROCCO ALIBERTI" userId="216eadf0-68fb-43fb-aa7d-ef82b5c31836" providerId="ADAL" clId="{3F4D0A9E-B162-4910-857E-601FF5CBBD9D}" dt="2022-07-04T14:37:01.194" v="531" actId="1076"/>
          <ac:picMkLst>
            <pc:docMk/>
            <pc:sldMk cId="4131884551" sldId="417"/>
            <ac:picMk id="2050" creationId="{2A2AE902-DC7B-475E-AA3E-53FD1C58ECA7}"/>
          </ac:picMkLst>
        </pc:picChg>
      </pc:sldChg>
      <pc:sldChg chg="addSp delSp modSp add mod ord delAnim modAnim modNotesTx">
        <pc:chgData name="ROCCO ALIBERTI" userId="216eadf0-68fb-43fb-aa7d-ef82b5c31836" providerId="ADAL" clId="{3F4D0A9E-B162-4910-857E-601FF5CBBD9D}" dt="2022-07-04T15:00:34.911" v="803" actId="1076"/>
        <pc:sldMkLst>
          <pc:docMk/>
          <pc:sldMk cId="3730356753" sldId="418"/>
        </pc:sldMkLst>
        <pc:spChg chg="mod">
          <ac:chgData name="ROCCO ALIBERTI" userId="216eadf0-68fb-43fb-aa7d-ef82b5c31836" providerId="ADAL" clId="{3F4D0A9E-B162-4910-857E-601FF5CBBD9D}" dt="2022-07-04T14:52:08.827" v="694" actId="404"/>
          <ac:spMkLst>
            <pc:docMk/>
            <pc:sldMk cId="3730356753" sldId="418"/>
            <ac:spMk id="2" creationId="{00000000-0000-0000-0000-000000000000}"/>
          </ac:spMkLst>
        </pc:spChg>
        <pc:spChg chg="mod">
          <ac:chgData name="ROCCO ALIBERTI" userId="216eadf0-68fb-43fb-aa7d-ef82b5c31836" providerId="ADAL" clId="{3F4D0A9E-B162-4910-857E-601FF5CBBD9D}" dt="2022-07-04T14:55:11.067" v="733" actId="1076"/>
          <ac:spMkLst>
            <pc:docMk/>
            <pc:sldMk cId="3730356753" sldId="418"/>
            <ac:spMk id="6" creationId="{00000000-0000-0000-0000-000000000000}"/>
          </ac:spMkLst>
        </pc:spChg>
        <pc:spChg chg="mod">
          <ac:chgData name="ROCCO ALIBERTI" userId="216eadf0-68fb-43fb-aa7d-ef82b5c31836" providerId="ADAL" clId="{3F4D0A9E-B162-4910-857E-601FF5CBBD9D}" dt="2022-07-04T15:00:27.225" v="802" actId="1076"/>
          <ac:spMkLst>
            <pc:docMk/>
            <pc:sldMk cId="3730356753" sldId="418"/>
            <ac:spMk id="11" creationId="{9CADC84D-8211-4FCA-BF2A-31BE4FCAA05A}"/>
          </ac:spMkLst>
        </pc:spChg>
        <pc:spChg chg="mod">
          <ac:chgData name="ROCCO ALIBERTI" userId="216eadf0-68fb-43fb-aa7d-ef82b5c31836" providerId="ADAL" clId="{3F4D0A9E-B162-4910-857E-601FF5CBBD9D}" dt="2022-07-04T15:00:34.911" v="803" actId="1076"/>
          <ac:spMkLst>
            <pc:docMk/>
            <pc:sldMk cId="3730356753" sldId="418"/>
            <ac:spMk id="13" creationId="{A4FF555D-55ED-41BE-955A-AF7F7A3239A5}"/>
          </ac:spMkLst>
        </pc:spChg>
        <pc:spChg chg="del">
          <ac:chgData name="ROCCO ALIBERTI" userId="216eadf0-68fb-43fb-aa7d-ef82b5c31836" providerId="ADAL" clId="{3F4D0A9E-B162-4910-857E-601FF5CBBD9D}" dt="2022-07-04T15:00:00.754" v="795" actId="478"/>
          <ac:spMkLst>
            <pc:docMk/>
            <pc:sldMk cId="3730356753" sldId="418"/>
            <ac:spMk id="14" creationId="{5491B3A9-04D5-4440-96AB-8420E7DDAC84}"/>
          </ac:spMkLst>
        </pc:spChg>
        <pc:picChg chg="add mod">
          <ac:chgData name="ROCCO ALIBERTI" userId="216eadf0-68fb-43fb-aa7d-ef82b5c31836" providerId="ADAL" clId="{3F4D0A9E-B162-4910-857E-601FF5CBBD9D}" dt="2022-07-04T14:58:45.948" v="777" actId="1076"/>
          <ac:picMkLst>
            <pc:docMk/>
            <pc:sldMk cId="3730356753" sldId="418"/>
            <ac:picMk id="4" creationId="{67B522C8-A8CE-7FEB-68F9-D42B11BCF77B}"/>
          </ac:picMkLst>
        </pc:picChg>
        <pc:picChg chg="add mod">
          <ac:chgData name="ROCCO ALIBERTI" userId="216eadf0-68fb-43fb-aa7d-ef82b5c31836" providerId="ADAL" clId="{3F4D0A9E-B162-4910-857E-601FF5CBBD9D}" dt="2022-07-04T14:57:47.109" v="769" actId="14100"/>
          <ac:picMkLst>
            <pc:docMk/>
            <pc:sldMk cId="3730356753" sldId="418"/>
            <ac:picMk id="7" creationId="{7CB03F65-E2EF-72AA-8B79-F2F3C051CABE}"/>
          </ac:picMkLst>
        </pc:picChg>
        <pc:picChg chg="del mod">
          <ac:chgData name="ROCCO ALIBERTI" userId="216eadf0-68fb-43fb-aa7d-ef82b5c31836" providerId="ADAL" clId="{3F4D0A9E-B162-4910-857E-601FF5CBBD9D}" dt="2022-07-04T14:51:30.560" v="669" actId="478"/>
          <ac:picMkLst>
            <pc:docMk/>
            <pc:sldMk cId="3730356753" sldId="418"/>
            <ac:picMk id="16" creationId="{A8B3D7A8-D03B-4B23-8B9A-6BAEF2ACE1C1}"/>
          </ac:picMkLst>
        </pc:picChg>
        <pc:picChg chg="del mod">
          <ac:chgData name="ROCCO ALIBERTI" userId="216eadf0-68fb-43fb-aa7d-ef82b5c31836" providerId="ADAL" clId="{3F4D0A9E-B162-4910-857E-601FF5CBBD9D}" dt="2022-07-04T14:55:33.405" v="740" actId="478"/>
          <ac:picMkLst>
            <pc:docMk/>
            <pc:sldMk cId="3730356753" sldId="418"/>
            <ac:picMk id="17" creationId="{F1B95AF4-AF9B-467E-8179-8F5718E8341C}"/>
          </ac:picMkLst>
        </pc:picChg>
        <pc:picChg chg="del">
          <ac:chgData name="ROCCO ALIBERTI" userId="216eadf0-68fb-43fb-aa7d-ef82b5c31836" providerId="ADAL" clId="{3F4D0A9E-B162-4910-857E-601FF5CBBD9D}" dt="2022-07-04T14:55:19.762" v="735" actId="478"/>
          <ac:picMkLst>
            <pc:docMk/>
            <pc:sldMk cId="3730356753" sldId="418"/>
            <ac:picMk id="18" creationId="{CA9F50E8-74CF-4E85-87AA-E61EE1DE2D8D}"/>
          </ac:picMkLst>
        </pc:picChg>
        <pc:picChg chg="del">
          <ac:chgData name="ROCCO ALIBERTI" userId="216eadf0-68fb-43fb-aa7d-ef82b5c31836" providerId="ADAL" clId="{3F4D0A9E-B162-4910-857E-601FF5CBBD9D}" dt="2022-07-04T14:55:17.695" v="734" actId="478"/>
          <ac:picMkLst>
            <pc:docMk/>
            <pc:sldMk cId="3730356753" sldId="418"/>
            <ac:picMk id="19" creationId="{91D1A72D-0907-443D-900F-911D6D2B3666}"/>
          </ac:picMkLst>
        </pc:picChg>
      </pc:sldChg>
      <pc:sldChg chg="addSp delSp modSp add mod delAnim modAnim modNotesTx">
        <pc:chgData name="ROCCO ALIBERTI" userId="216eadf0-68fb-43fb-aa7d-ef82b5c31836" providerId="ADAL" clId="{3F4D0A9E-B162-4910-857E-601FF5CBBD9D}" dt="2022-07-04T15:08:47.051" v="880"/>
        <pc:sldMkLst>
          <pc:docMk/>
          <pc:sldMk cId="2213266372" sldId="419"/>
        </pc:sldMkLst>
        <pc:spChg chg="mod">
          <ac:chgData name="ROCCO ALIBERTI" userId="216eadf0-68fb-43fb-aa7d-ef82b5c31836" providerId="ADAL" clId="{3F4D0A9E-B162-4910-857E-601FF5CBBD9D}" dt="2022-07-04T15:05:48.170" v="844" actId="20577"/>
          <ac:spMkLst>
            <pc:docMk/>
            <pc:sldMk cId="2213266372" sldId="419"/>
            <ac:spMk id="6" creationId="{00000000-0000-0000-0000-000000000000}"/>
          </ac:spMkLst>
        </pc:spChg>
        <pc:spChg chg="mod">
          <ac:chgData name="ROCCO ALIBERTI" userId="216eadf0-68fb-43fb-aa7d-ef82b5c31836" providerId="ADAL" clId="{3F4D0A9E-B162-4910-857E-601FF5CBBD9D}" dt="2022-07-04T15:07:34.114" v="866" actId="1076"/>
          <ac:spMkLst>
            <pc:docMk/>
            <pc:sldMk cId="2213266372" sldId="419"/>
            <ac:spMk id="11" creationId="{9CADC84D-8211-4FCA-BF2A-31BE4FCAA05A}"/>
          </ac:spMkLst>
        </pc:spChg>
        <pc:spChg chg="mod">
          <ac:chgData name="ROCCO ALIBERTI" userId="216eadf0-68fb-43fb-aa7d-ef82b5c31836" providerId="ADAL" clId="{3F4D0A9E-B162-4910-857E-601FF5CBBD9D}" dt="2022-07-04T15:08:24.988" v="877" actId="1076"/>
          <ac:spMkLst>
            <pc:docMk/>
            <pc:sldMk cId="2213266372" sldId="419"/>
            <ac:spMk id="13" creationId="{A4FF555D-55ED-41BE-955A-AF7F7A3239A5}"/>
          </ac:spMkLst>
        </pc:spChg>
        <pc:picChg chg="del mod">
          <ac:chgData name="ROCCO ALIBERTI" userId="216eadf0-68fb-43fb-aa7d-ef82b5c31836" providerId="ADAL" clId="{3F4D0A9E-B162-4910-857E-601FF5CBBD9D}" dt="2022-07-04T15:05:14.044" v="835" actId="478"/>
          <ac:picMkLst>
            <pc:docMk/>
            <pc:sldMk cId="2213266372" sldId="419"/>
            <ac:picMk id="4" creationId="{67B522C8-A8CE-7FEB-68F9-D42B11BCF77B}"/>
          </ac:picMkLst>
        </pc:picChg>
        <pc:picChg chg="add mod">
          <ac:chgData name="ROCCO ALIBERTI" userId="216eadf0-68fb-43fb-aa7d-ef82b5c31836" providerId="ADAL" clId="{3F4D0A9E-B162-4910-857E-601FF5CBBD9D}" dt="2022-07-04T15:07:44.721" v="869" actId="1076"/>
          <ac:picMkLst>
            <pc:docMk/>
            <pc:sldMk cId="2213266372" sldId="419"/>
            <ac:picMk id="5" creationId="{F5D45B08-7DB3-B7F3-85DD-5FCE4CAC6E4D}"/>
          </ac:picMkLst>
        </pc:picChg>
        <pc:picChg chg="del">
          <ac:chgData name="ROCCO ALIBERTI" userId="216eadf0-68fb-43fb-aa7d-ef82b5c31836" providerId="ADAL" clId="{3F4D0A9E-B162-4910-857E-601FF5CBBD9D}" dt="2022-07-04T15:05:12.350" v="833" actId="478"/>
          <ac:picMkLst>
            <pc:docMk/>
            <pc:sldMk cId="2213266372" sldId="419"/>
            <ac:picMk id="7" creationId="{7CB03F65-E2EF-72AA-8B79-F2F3C051CABE}"/>
          </ac:picMkLst>
        </pc:picChg>
        <pc:picChg chg="add mod">
          <ac:chgData name="ROCCO ALIBERTI" userId="216eadf0-68fb-43fb-aa7d-ef82b5c31836" providerId="ADAL" clId="{3F4D0A9E-B162-4910-857E-601FF5CBBD9D}" dt="2022-07-04T15:08:39.783" v="878" actId="1076"/>
          <ac:picMkLst>
            <pc:docMk/>
            <pc:sldMk cId="2213266372" sldId="419"/>
            <ac:picMk id="10" creationId="{16C782DB-03F5-477E-D070-1784F3DD61F4}"/>
          </ac:picMkLst>
        </pc:picChg>
      </pc:sldChg>
      <pc:sldChg chg="addSp delSp modSp add mod ord delAnim modAnim modNotesTx">
        <pc:chgData name="ROCCO ALIBERTI" userId="216eadf0-68fb-43fb-aa7d-ef82b5c31836" providerId="ADAL" clId="{3F4D0A9E-B162-4910-857E-601FF5CBBD9D}" dt="2022-07-05T15:29:23.069" v="1162" actId="14100"/>
        <pc:sldMkLst>
          <pc:docMk/>
          <pc:sldMk cId="2419031862" sldId="420"/>
        </pc:sldMkLst>
        <pc:spChg chg="mod">
          <ac:chgData name="ROCCO ALIBERTI" userId="216eadf0-68fb-43fb-aa7d-ef82b5c31836" providerId="ADAL" clId="{3F4D0A9E-B162-4910-857E-601FF5CBBD9D}" dt="2022-07-05T07:52:23.973" v="946" actId="1076"/>
          <ac:spMkLst>
            <pc:docMk/>
            <pc:sldMk cId="2419031862" sldId="420"/>
            <ac:spMk id="4" creationId="{00000000-0000-0000-0000-000000000000}"/>
          </ac:spMkLst>
        </pc:spChg>
        <pc:spChg chg="mod">
          <ac:chgData name="ROCCO ALIBERTI" userId="216eadf0-68fb-43fb-aa7d-ef82b5c31836" providerId="ADAL" clId="{3F4D0A9E-B162-4910-857E-601FF5CBBD9D}" dt="2022-07-05T15:28:47.522" v="1157" actId="14100"/>
          <ac:spMkLst>
            <pc:docMk/>
            <pc:sldMk cId="2419031862" sldId="420"/>
            <ac:spMk id="14" creationId="{91B4FFB6-CC44-46B3-95E4-E74AF46F4CA2}"/>
          </ac:spMkLst>
        </pc:spChg>
        <pc:spChg chg="mod">
          <ac:chgData name="ROCCO ALIBERTI" userId="216eadf0-68fb-43fb-aa7d-ef82b5c31836" providerId="ADAL" clId="{3F4D0A9E-B162-4910-857E-601FF5CBBD9D}" dt="2022-07-05T15:28:52.348" v="1158" actId="14100"/>
          <ac:spMkLst>
            <pc:docMk/>
            <pc:sldMk cId="2419031862" sldId="420"/>
            <ac:spMk id="15" creationId="{A64A0BC2-4761-4B5B-B11C-27BB9B4E8953}"/>
          </ac:spMkLst>
        </pc:spChg>
        <pc:spChg chg="mod">
          <ac:chgData name="ROCCO ALIBERTI" userId="216eadf0-68fb-43fb-aa7d-ef82b5c31836" providerId="ADAL" clId="{3F4D0A9E-B162-4910-857E-601FF5CBBD9D}" dt="2022-07-05T15:29:00.922" v="1159" actId="14100"/>
          <ac:spMkLst>
            <pc:docMk/>
            <pc:sldMk cId="2419031862" sldId="420"/>
            <ac:spMk id="17" creationId="{80789E0E-6E9E-400D-9980-62B7B881781D}"/>
          </ac:spMkLst>
        </pc:spChg>
        <pc:picChg chg="add mod">
          <ac:chgData name="ROCCO ALIBERTI" userId="216eadf0-68fb-43fb-aa7d-ef82b5c31836" providerId="ADAL" clId="{3F4D0A9E-B162-4910-857E-601FF5CBBD9D}" dt="2022-07-05T08:07:38.580" v="1059" actId="1076"/>
          <ac:picMkLst>
            <pc:docMk/>
            <pc:sldMk cId="2419031862" sldId="420"/>
            <ac:picMk id="3" creationId="{7FA39893-C587-6776-045D-270F421C3F23}"/>
          </ac:picMkLst>
        </pc:picChg>
        <pc:picChg chg="del">
          <ac:chgData name="ROCCO ALIBERTI" userId="216eadf0-68fb-43fb-aa7d-ef82b5c31836" providerId="ADAL" clId="{3F4D0A9E-B162-4910-857E-601FF5CBBD9D}" dt="2022-07-05T07:52:36.624" v="950" actId="478"/>
          <ac:picMkLst>
            <pc:docMk/>
            <pc:sldMk cId="2419031862" sldId="420"/>
            <ac:picMk id="6" creationId="{567E60F5-9CB4-4033-9599-4DDAEF85D745}"/>
          </ac:picMkLst>
        </pc:picChg>
        <pc:picChg chg="add mod">
          <ac:chgData name="ROCCO ALIBERTI" userId="216eadf0-68fb-43fb-aa7d-ef82b5c31836" providerId="ADAL" clId="{3F4D0A9E-B162-4910-857E-601FF5CBBD9D}" dt="2022-07-05T08:07:54.003" v="1061" actId="14100"/>
          <ac:picMkLst>
            <pc:docMk/>
            <pc:sldMk cId="2419031862" sldId="420"/>
            <ac:picMk id="7" creationId="{FBBE880C-596E-68FA-A7ED-6BE3D26DF70E}"/>
          </ac:picMkLst>
        </pc:picChg>
        <pc:picChg chg="del">
          <ac:chgData name="ROCCO ALIBERTI" userId="216eadf0-68fb-43fb-aa7d-ef82b5c31836" providerId="ADAL" clId="{3F4D0A9E-B162-4910-857E-601FF5CBBD9D}" dt="2022-07-05T07:52:35.317" v="949" actId="478"/>
          <ac:picMkLst>
            <pc:docMk/>
            <pc:sldMk cId="2419031862" sldId="420"/>
            <ac:picMk id="10" creationId="{DD224014-7462-42D6-A983-DF36D11CD362}"/>
          </ac:picMkLst>
        </pc:picChg>
        <pc:picChg chg="add mod">
          <ac:chgData name="ROCCO ALIBERTI" userId="216eadf0-68fb-43fb-aa7d-ef82b5c31836" providerId="ADAL" clId="{3F4D0A9E-B162-4910-857E-601FF5CBBD9D}" dt="2022-07-05T08:08:57.430" v="1073" actId="1076"/>
          <ac:picMkLst>
            <pc:docMk/>
            <pc:sldMk cId="2419031862" sldId="420"/>
            <ac:picMk id="11" creationId="{4B5C3E95-47D7-5982-0194-2EFA5529C5A0}"/>
          </ac:picMkLst>
        </pc:picChg>
        <pc:picChg chg="mod">
          <ac:chgData name="ROCCO ALIBERTI" userId="216eadf0-68fb-43fb-aa7d-ef82b5c31836" providerId="ADAL" clId="{3F4D0A9E-B162-4910-857E-601FF5CBBD9D}" dt="2022-07-05T15:29:23.069" v="1162" actId="14100"/>
          <ac:picMkLst>
            <pc:docMk/>
            <pc:sldMk cId="2419031862" sldId="420"/>
            <ac:picMk id="13" creationId="{150C215C-9539-41DC-A2EA-2777A5FC4497}"/>
          </ac:picMkLst>
        </pc:picChg>
        <pc:picChg chg="del mod">
          <ac:chgData name="ROCCO ALIBERTI" userId="216eadf0-68fb-43fb-aa7d-ef82b5c31836" providerId="ADAL" clId="{3F4D0A9E-B162-4910-857E-601FF5CBBD9D}" dt="2022-07-05T07:52:33.941" v="948" actId="478"/>
          <ac:picMkLst>
            <pc:docMk/>
            <pc:sldMk cId="2419031862" sldId="420"/>
            <ac:picMk id="19" creationId="{DB7C7F86-8AD6-47EE-8F3B-946D1B9B38F0}"/>
          </ac:picMkLst>
        </pc:picChg>
      </pc:sldChg>
      <pc:sldChg chg="addSp delSp modSp add mod delAnim modAnim modNotesTx">
        <pc:chgData name="ROCCO ALIBERTI" userId="216eadf0-68fb-43fb-aa7d-ef82b5c31836" providerId="ADAL" clId="{3F4D0A9E-B162-4910-857E-601FF5CBBD9D}" dt="2022-07-05T15:40:51.601" v="1274"/>
        <pc:sldMkLst>
          <pc:docMk/>
          <pc:sldMk cId="2415093119" sldId="421"/>
        </pc:sldMkLst>
        <pc:spChg chg="mod">
          <ac:chgData name="ROCCO ALIBERTI" userId="216eadf0-68fb-43fb-aa7d-ef82b5c31836" providerId="ADAL" clId="{3F4D0A9E-B162-4910-857E-601FF5CBBD9D}" dt="2022-07-05T15:27:12.924" v="1141" actId="14100"/>
          <ac:spMkLst>
            <pc:docMk/>
            <pc:sldMk cId="2415093119" sldId="421"/>
            <ac:spMk id="14" creationId="{91B4FFB6-CC44-46B3-95E4-E74AF46F4CA2}"/>
          </ac:spMkLst>
        </pc:spChg>
        <pc:spChg chg="mod">
          <ac:chgData name="ROCCO ALIBERTI" userId="216eadf0-68fb-43fb-aa7d-ef82b5c31836" providerId="ADAL" clId="{3F4D0A9E-B162-4910-857E-601FF5CBBD9D}" dt="2022-07-05T15:34:21.385" v="1207" actId="12"/>
          <ac:spMkLst>
            <pc:docMk/>
            <pc:sldMk cId="2415093119" sldId="421"/>
            <ac:spMk id="15" creationId="{A64A0BC2-4761-4B5B-B11C-27BB9B4E8953}"/>
          </ac:spMkLst>
        </pc:spChg>
        <pc:spChg chg="add mod">
          <ac:chgData name="ROCCO ALIBERTI" userId="216eadf0-68fb-43fb-aa7d-ef82b5c31836" providerId="ADAL" clId="{3F4D0A9E-B162-4910-857E-601FF5CBBD9D}" dt="2022-07-05T15:36:51.075" v="1237" actId="14100"/>
          <ac:spMkLst>
            <pc:docMk/>
            <pc:sldMk cId="2415093119" sldId="421"/>
            <ac:spMk id="16" creationId="{45A51715-7B9E-0ED7-A1E8-9E26435EE6F1}"/>
          </ac:spMkLst>
        </pc:spChg>
        <pc:spChg chg="mod">
          <ac:chgData name="ROCCO ALIBERTI" userId="216eadf0-68fb-43fb-aa7d-ef82b5c31836" providerId="ADAL" clId="{3F4D0A9E-B162-4910-857E-601FF5CBBD9D}" dt="2022-07-05T15:35:25.110" v="1217" actId="1076"/>
          <ac:spMkLst>
            <pc:docMk/>
            <pc:sldMk cId="2415093119" sldId="421"/>
            <ac:spMk id="17" creationId="{80789E0E-6E9E-400D-9980-62B7B881781D}"/>
          </ac:spMkLst>
        </pc:spChg>
        <pc:spChg chg="add mod">
          <ac:chgData name="ROCCO ALIBERTI" userId="216eadf0-68fb-43fb-aa7d-ef82b5c31836" providerId="ADAL" clId="{3F4D0A9E-B162-4910-857E-601FF5CBBD9D}" dt="2022-07-05T15:37:26.025" v="1240" actId="1076"/>
          <ac:spMkLst>
            <pc:docMk/>
            <pc:sldMk cId="2415093119" sldId="421"/>
            <ac:spMk id="18" creationId="{2D684F35-29DB-1454-CA6A-BDA8B0318CD9}"/>
          </ac:spMkLst>
        </pc:spChg>
        <pc:picChg chg="del">
          <ac:chgData name="ROCCO ALIBERTI" userId="216eadf0-68fb-43fb-aa7d-ef82b5c31836" providerId="ADAL" clId="{3F4D0A9E-B162-4910-857E-601FF5CBBD9D}" dt="2022-07-05T15:22:46.630" v="1105" actId="478"/>
          <ac:picMkLst>
            <pc:docMk/>
            <pc:sldMk cId="2415093119" sldId="421"/>
            <ac:picMk id="3" creationId="{7FA39893-C587-6776-045D-270F421C3F23}"/>
          </ac:picMkLst>
        </pc:picChg>
        <pc:picChg chg="add mod">
          <ac:chgData name="ROCCO ALIBERTI" userId="216eadf0-68fb-43fb-aa7d-ef82b5c31836" providerId="ADAL" clId="{3F4D0A9E-B162-4910-857E-601FF5CBBD9D}" dt="2022-07-05T15:32:28.962" v="1193" actId="1076"/>
          <ac:picMkLst>
            <pc:docMk/>
            <pc:sldMk cId="2415093119" sldId="421"/>
            <ac:picMk id="5" creationId="{B06720DA-A3C4-8F33-B9C2-C14F980A3331}"/>
          </ac:picMkLst>
        </pc:picChg>
        <pc:picChg chg="del">
          <ac:chgData name="ROCCO ALIBERTI" userId="216eadf0-68fb-43fb-aa7d-ef82b5c31836" providerId="ADAL" clId="{3F4D0A9E-B162-4910-857E-601FF5CBBD9D}" dt="2022-07-05T15:22:45.110" v="1104" actId="478"/>
          <ac:picMkLst>
            <pc:docMk/>
            <pc:sldMk cId="2415093119" sldId="421"/>
            <ac:picMk id="7" creationId="{FBBE880C-596E-68FA-A7ED-6BE3D26DF70E}"/>
          </ac:picMkLst>
        </pc:picChg>
        <pc:picChg chg="add mod">
          <ac:chgData name="ROCCO ALIBERTI" userId="216eadf0-68fb-43fb-aa7d-ef82b5c31836" providerId="ADAL" clId="{3F4D0A9E-B162-4910-857E-601FF5CBBD9D}" dt="2022-07-05T15:38:15.939" v="1245" actId="14100"/>
          <ac:picMkLst>
            <pc:docMk/>
            <pc:sldMk cId="2415093119" sldId="421"/>
            <ac:picMk id="9" creationId="{A7162E84-BCE5-F21A-CBF4-47B896EDB933}"/>
          </ac:picMkLst>
        </pc:picChg>
        <pc:picChg chg="del">
          <ac:chgData name="ROCCO ALIBERTI" userId="216eadf0-68fb-43fb-aa7d-ef82b5c31836" providerId="ADAL" clId="{3F4D0A9E-B162-4910-857E-601FF5CBBD9D}" dt="2022-07-05T15:22:43.593" v="1103" actId="478"/>
          <ac:picMkLst>
            <pc:docMk/>
            <pc:sldMk cId="2415093119" sldId="421"/>
            <ac:picMk id="11" creationId="{4B5C3E95-47D7-5982-0194-2EFA5529C5A0}"/>
          </ac:picMkLst>
        </pc:picChg>
        <pc:picChg chg="mod">
          <ac:chgData name="ROCCO ALIBERTI" userId="216eadf0-68fb-43fb-aa7d-ef82b5c31836" providerId="ADAL" clId="{3F4D0A9E-B162-4910-857E-601FF5CBBD9D}" dt="2022-07-05T15:29:30.823" v="1164" actId="14100"/>
          <ac:picMkLst>
            <pc:docMk/>
            <pc:sldMk cId="2415093119" sldId="421"/>
            <ac:picMk id="13" creationId="{150C215C-9539-41DC-A2EA-2777A5FC4497}"/>
          </ac:picMkLst>
        </pc:picChg>
        <pc:picChg chg="add mod">
          <ac:chgData name="ROCCO ALIBERTI" userId="216eadf0-68fb-43fb-aa7d-ef82b5c31836" providerId="ADAL" clId="{3F4D0A9E-B162-4910-857E-601FF5CBBD9D}" dt="2022-07-05T15:39:43.619" v="1261" actId="14100"/>
          <ac:picMkLst>
            <pc:docMk/>
            <pc:sldMk cId="2415093119" sldId="421"/>
            <ac:picMk id="19" creationId="{85CD0277-566E-196A-6909-9E5CDA83D33B}"/>
          </ac:picMkLst>
        </pc:picChg>
        <pc:picChg chg="add mod">
          <ac:chgData name="ROCCO ALIBERTI" userId="216eadf0-68fb-43fb-aa7d-ef82b5c31836" providerId="ADAL" clId="{3F4D0A9E-B162-4910-857E-601FF5CBBD9D}" dt="2022-07-05T15:40:39.396" v="1272" actId="14100"/>
          <ac:picMkLst>
            <pc:docMk/>
            <pc:sldMk cId="2415093119" sldId="421"/>
            <ac:picMk id="21" creationId="{A9726F5D-7C2D-7656-5821-2D2CE8323151}"/>
          </ac:picMkLst>
        </pc:picChg>
      </pc:sldChg>
      <pc:sldChg chg="delSp modSp add mod ord delAnim modAnim modNotesTx">
        <pc:chgData name="ROCCO ALIBERTI" userId="216eadf0-68fb-43fb-aa7d-ef82b5c31836" providerId="ADAL" clId="{3F4D0A9E-B162-4910-857E-601FF5CBBD9D}" dt="2022-07-05T15:53:55.216" v="1486" actId="20577"/>
        <pc:sldMkLst>
          <pc:docMk/>
          <pc:sldMk cId="3463317786" sldId="422"/>
        </pc:sldMkLst>
        <pc:spChg chg="mod">
          <ac:chgData name="ROCCO ALIBERTI" userId="216eadf0-68fb-43fb-aa7d-ef82b5c31836" providerId="ADAL" clId="{3F4D0A9E-B162-4910-857E-601FF5CBBD9D}" dt="2022-07-05T15:53:43.657" v="1484" actId="20577"/>
          <ac:spMkLst>
            <pc:docMk/>
            <pc:sldMk cId="3463317786" sldId="422"/>
            <ac:spMk id="5" creationId="{00000000-0000-0000-0000-000000000000}"/>
          </ac:spMkLst>
        </pc:spChg>
        <pc:spChg chg="del mod">
          <ac:chgData name="ROCCO ALIBERTI" userId="216eadf0-68fb-43fb-aa7d-ef82b5c31836" providerId="ADAL" clId="{3F4D0A9E-B162-4910-857E-601FF5CBBD9D}" dt="2022-07-05T15:44:56.753" v="1311" actId="478"/>
          <ac:spMkLst>
            <pc:docMk/>
            <pc:sldMk cId="3463317786" sldId="422"/>
            <ac:spMk id="8" creationId="{DD469BEE-D33A-4E57-95DA-22AA61108C74}"/>
          </ac:spMkLst>
        </pc:spChg>
        <pc:picChg chg="mod">
          <ac:chgData name="ROCCO ALIBERTI" userId="216eadf0-68fb-43fb-aa7d-ef82b5c31836" providerId="ADAL" clId="{3F4D0A9E-B162-4910-857E-601FF5CBBD9D}" dt="2022-07-05T15:42:26.248" v="1285" actId="14100"/>
          <ac:picMkLst>
            <pc:docMk/>
            <pc:sldMk cId="3463317786" sldId="422"/>
            <ac:picMk id="8194" creationId="{2171CB04-DB43-432E-94A2-141202E8AAD5}"/>
          </ac:picMkLst>
        </pc:picChg>
      </pc:sldChg>
      <pc:sldChg chg="add ord">
        <pc:chgData name="ROCCO ALIBERTI" userId="216eadf0-68fb-43fb-aa7d-ef82b5c31836" providerId="ADAL" clId="{3F4D0A9E-B162-4910-857E-601FF5CBBD9D}" dt="2022-07-05T08:11:03.702" v="1084"/>
        <pc:sldMkLst>
          <pc:docMk/>
          <pc:sldMk cId="2284488365" sldId="423"/>
        </pc:sldMkLst>
      </pc:sldChg>
    </pc:docChg>
  </pc:docChgLst>
  <pc:docChgLst>
    <pc:chgData name="ROCCO ALIBERTI" userId="216eadf0-68fb-43fb-aa7d-ef82b5c31836" providerId="ADAL" clId="{09E8ED47-B323-45D0-A425-11272621AC53}"/>
    <pc:docChg chg="undo custSel modSld">
      <pc:chgData name="ROCCO ALIBERTI" userId="216eadf0-68fb-43fb-aa7d-ef82b5c31836" providerId="ADAL" clId="{09E8ED47-B323-45D0-A425-11272621AC53}" dt="2021-03-19T15:11:21.217" v="314"/>
      <pc:docMkLst>
        <pc:docMk/>
      </pc:docMkLst>
      <pc:sldChg chg="modSp mod modAnim">
        <pc:chgData name="ROCCO ALIBERTI" userId="216eadf0-68fb-43fb-aa7d-ef82b5c31836" providerId="ADAL" clId="{09E8ED47-B323-45D0-A425-11272621AC53}" dt="2021-03-19T14:07:57.774" v="54" actId="1076"/>
        <pc:sldMkLst>
          <pc:docMk/>
          <pc:sldMk cId="2461225505" sldId="368"/>
        </pc:sldMkLst>
        <pc:spChg chg="mod">
          <ac:chgData name="ROCCO ALIBERTI" userId="216eadf0-68fb-43fb-aa7d-ef82b5c31836" providerId="ADAL" clId="{09E8ED47-B323-45D0-A425-11272621AC53}" dt="2021-03-19T14:07:57.774" v="54" actId="1076"/>
          <ac:spMkLst>
            <pc:docMk/>
            <pc:sldMk cId="2461225505" sldId="368"/>
            <ac:spMk id="2" creationId="{00000000-0000-0000-0000-000000000000}"/>
          </ac:spMkLst>
        </pc:spChg>
        <pc:spChg chg="mod">
          <ac:chgData name="ROCCO ALIBERTI" userId="216eadf0-68fb-43fb-aa7d-ef82b5c31836" providerId="ADAL" clId="{09E8ED47-B323-45D0-A425-11272621AC53}" dt="2021-03-19T14:06:57.225" v="47" actId="27636"/>
          <ac:spMkLst>
            <pc:docMk/>
            <pc:sldMk cId="2461225505" sldId="368"/>
            <ac:spMk id="3" creationId="{00000000-0000-0000-0000-000000000000}"/>
          </ac:spMkLst>
        </pc:spChg>
        <pc:picChg chg="mod">
          <ac:chgData name="ROCCO ALIBERTI" userId="216eadf0-68fb-43fb-aa7d-ef82b5c31836" providerId="ADAL" clId="{09E8ED47-B323-45D0-A425-11272621AC53}" dt="2021-03-19T14:07:25.297" v="49" actId="1076"/>
          <ac:picMkLst>
            <pc:docMk/>
            <pc:sldMk cId="2461225505" sldId="368"/>
            <ac:picMk id="17" creationId="{66309E42-C26C-4628-AAB0-1EEE5C423BC3}"/>
          </ac:picMkLst>
        </pc:picChg>
      </pc:sldChg>
      <pc:sldChg chg="modSp mod modAnim">
        <pc:chgData name="ROCCO ALIBERTI" userId="216eadf0-68fb-43fb-aa7d-ef82b5c31836" providerId="ADAL" clId="{09E8ED47-B323-45D0-A425-11272621AC53}" dt="2021-03-19T14:17:13.293" v="104"/>
        <pc:sldMkLst>
          <pc:docMk/>
          <pc:sldMk cId="61824192" sldId="383"/>
        </pc:sldMkLst>
        <pc:spChg chg="mod">
          <ac:chgData name="ROCCO ALIBERTI" userId="216eadf0-68fb-43fb-aa7d-ef82b5c31836" providerId="ADAL" clId="{09E8ED47-B323-45D0-A425-11272621AC53}" dt="2021-03-19T14:14:55.530" v="92" actId="1076"/>
          <ac:spMkLst>
            <pc:docMk/>
            <pc:sldMk cId="61824192" sldId="383"/>
            <ac:spMk id="3" creationId="{00000000-0000-0000-0000-000000000000}"/>
          </ac:spMkLst>
        </pc:spChg>
        <pc:spChg chg="mod">
          <ac:chgData name="ROCCO ALIBERTI" userId="216eadf0-68fb-43fb-aa7d-ef82b5c31836" providerId="ADAL" clId="{09E8ED47-B323-45D0-A425-11272621AC53}" dt="2021-03-19T14:15:09.190" v="94" actId="1076"/>
          <ac:spMkLst>
            <pc:docMk/>
            <pc:sldMk cId="61824192" sldId="383"/>
            <ac:spMk id="9" creationId="{00000000-0000-0000-0000-000000000000}"/>
          </ac:spMkLst>
        </pc:spChg>
        <pc:spChg chg="mod">
          <ac:chgData name="ROCCO ALIBERTI" userId="216eadf0-68fb-43fb-aa7d-ef82b5c31836" providerId="ADAL" clId="{09E8ED47-B323-45D0-A425-11272621AC53}" dt="2021-03-19T13:57:56.054" v="5" actId="1076"/>
          <ac:spMkLst>
            <pc:docMk/>
            <pc:sldMk cId="61824192" sldId="383"/>
            <ac:spMk id="10" creationId="{E3320673-1826-4A0B-96F3-F53CE945651D}"/>
          </ac:spMkLst>
        </pc:spChg>
        <pc:spChg chg="mod">
          <ac:chgData name="ROCCO ALIBERTI" userId="216eadf0-68fb-43fb-aa7d-ef82b5c31836" providerId="ADAL" clId="{09E8ED47-B323-45D0-A425-11272621AC53}" dt="2021-03-19T14:14:43.049" v="90" actId="1076"/>
          <ac:spMkLst>
            <pc:docMk/>
            <pc:sldMk cId="61824192" sldId="383"/>
            <ac:spMk id="13" creationId="{7BC0BC79-8B58-424B-9948-A81E45D17936}"/>
          </ac:spMkLst>
        </pc:spChg>
        <pc:picChg chg="mod">
          <ac:chgData name="ROCCO ALIBERTI" userId="216eadf0-68fb-43fb-aa7d-ef82b5c31836" providerId="ADAL" clId="{09E8ED47-B323-45D0-A425-11272621AC53}" dt="2021-03-19T13:57:49.371" v="4" actId="1076"/>
          <ac:picMkLst>
            <pc:docMk/>
            <pc:sldMk cId="61824192" sldId="383"/>
            <ac:picMk id="5" creationId="{BD70AA8E-2854-4D0F-AC7C-56A53F5A530E}"/>
          </ac:picMkLst>
        </pc:picChg>
        <pc:picChg chg="mod">
          <ac:chgData name="ROCCO ALIBERTI" userId="216eadf0-68fb-43fb-aa7d-ef82b5c31836" providerId="ADAL" clId="{09E8ED47-B323-45D0-A425-11272621AC53}" dt="2021-03-19T14:14:33.905" v="88" actId="1076"/>
          <ac:picMkLst>
            <pc:docMk/>
            <pc:sldMk cId="61824192" sldId="383"/>
            <ac:picMk id="7" creationId="{E050D643-D75E-4D01-A441-B658C8EFFB14}"/>
          </ac:picMkLst>
        </pc:picChg>
        <pc:picChg chg="mod">
          <ac:chgData name="ROCCO ALIBERTI" userId="216eadf0-68fb-43fb-aa7d-ef82b5c31836" providerId="ADAL" clId="{09E8ED47-B323-45D0-A425-11272621AC53}" dt="2021-03-19T14:14:50.139" v="91" actId="1076"/>
          <ac:picMkLst>
            <pc:docMk/>
            <pc:sldMk cId="61824192" sldId="383"/>
            <ac:picMk id="8" creationId="{1B1F9C42-3BF0-4F10-900E-F8CCA5CFA54B}"/>
          </ac:picMkLst>
        </pc:picChg>
        <pc:picChg chg="mod">
          <ac:chgData name="ROCCO ALIBERTI" userId="216eadf0-68fb-43fb-aa7d-ef82b5c31836" providerId="ADAL" clId="{09E8ED47-B323-45D0-A425-11272621AC53}" dt="2021-03-19T14:15:03.735" v="93" actId="1076"/>
          <ac:picMkLst>
            <pc:docMk/>
            <pc:sldMk cId="61824192" sldId="383"/>
            <ac:picMk id="14" creationId="{29CFEB48-F21B-449A-B03E-E9B689F507DF}"/>
          </ac:picMkLst>
        </pc:picChg>
      </pc:sldChg>
      <pc:sldChg chg="addSp delSp modSp mod delAnim modAnim">
        <pc:chgData name="ROCCO ALIBERTI" userId="216eadf0-68fb-43fb-aa7d-ef82b5c31836" providerId="ADAL" clId="{09E8ED47-B323-45D0-A425-11272621AC53}" dt="2021-03-19T14:17:40.169" v="105"/>
        <pc:sldMkLst>
          <pc:docMk/>
          <pc:sldMk cId="797371865" sldId="384"/>
        </pc:sldMkLst>
        <pc:spChg chg="mod">
          <ac:chgData name="ROCCO ALIBERTI" userId="216eadf0-68fb-43fb-aa7d-ef82b5c31836" providerId="ADAL" clId="{09E8ED47-B323-45D0-A425-11272621AC53}" dt="2021-03-19T14:09:11.227" v="57" actId="14100"/>
          <ac:spMkLst>
            <pc:docMk/>
            <pc:sldMk cId="797371865" sldId="384"/>
            <ac:spMk id="11" creationId="{9CADC84D-8211-4FCA-BF2A-31BE4FCAA05A}"/>
          </ac:spMkLst>
        </pc:spChg>
        <pc:spChg chg="mod">
          <ac:chgData name="ROCCO ALIBERTI" userId="216eadf0-68fb-43fb-aa7d-ef82b5c31836" providerId="ADAL" clId="{09E8ED47-B323-45D0-A425-11272621AC53}" dt="2021-03-19T14:09:14.534" v="58" actId="14100"/>
          <ac:spMkLst>
            <pc:docMk/>
            <pc:sldMk cId="797371865" sldId="384"/>
            <ac:spMk id="13" creationId="{A4FF555D-55ED-41BE-955A-AF7F7A3239A5}"/>
          </ac:spMkLst>
        </pc:spChg>
        <pc:spChg chg="mod">
          <ac:chgData name="ROCCO ALIBERTI" userId="216eadf0-68fb-43fb-aa7d-ef82b5c31836" providerId="ADAL" clId="{09E8ED47-B323-45D0-A425-11272621AC53}" dt="2021-03-19T14:09:18.107" v="59" actId="14100"/>
          <ac:spMkLst>
            <pc:docMk/>
            <pc:sldMk cId="797371865" sldId="384"/>
            <ac:spMk id="14" creationId="{5491B3A9-04D5-4440-96AB-8420E7DDAC84}"/>
          </ac:spMkLst>
        </pc:spChg>
        <pc:picChg chg="del mod">
          <ac:chgData name="ROCCO ALIBERTI" userId="216eadf0-68fb-43fb-aa7d-ef82b5c31836" providerId="ADAL" clId="{09E8ED47-B323-45D0-A425-11272621AC53}" dt="2021-03-19T14:05:23.896" v="41" actId="478"/>
          <ac:picMkLst>
            <pc:docMk/>
            <pc:sldMk cId="797371865" sldId="384"/>
            <ac:picMk id="4" creationId="{FF18F243-6744-4BF5-9380-74989B29CEB1}"/>
          </ac:picMkLst>
        </pc:picChg>
        <pc:picChg chg="del mod">
          <ac:chgData name="ROCCO ALIBERTI" userId="216eadf0-68fb-43fb-aa7d-ef82b5c31836" providerId="ADAL" clId="{09E8ED47-B323-45D0-A425-11272621AC53}" dt="2021-03-19T14:05:25.986" v="42" actId="478"/>
          <ac:picMkLst>
            <pc:docMk/>
            <pc:sldMk cId="797371865" sldId="384"/>
            <ac:picMk id="8" creationId="{8AB710D4-D65F-42E7-AA93-ACF85FC88207}"/>
          </ac:picMkLst>
        </pc:picChg>
        <pc:picChg chg="del mod">
          <ac:chgData name="ROCCO ALIBERTI" userId="216eadf0-68fb-43fb-aa7d-ef82b5c31836" providerId="ADAL" clId="{09E8ED47-B323-45D0-A425-11272621AC53}" dt="2021-03-19T14:05:29.057" v="43" actId="478"/>
          <ac:picMkLst>
            <pc:docMk/>
            <pc:sldMk cId="797371865" sldId="384"/>
            <ac:picMk id="15" creationId="{4DF556C8-A8F8-441D-A4E0-08BF2C6C6684}"/>
          </ac:picMkLst>
        </pc:picChg>
        <pc:picChg chg="add mod">
          <ac:chgData name="ROCCO ALIBERTI" userId="216eadf0-68fb-43fb-aa7d-ef82b5c31836" providerId="ADAL" clId="{09E8ED47-B323-45D0-A425-11272621AC53}" dt="2021-03-19T14:10:17.310" v="69" actId="14100"/>
          <ac:picMkLst>
            <pc:docMk/>
            <pc:sldMk cId="797371865" sldId="384"/>
            <ac:picMk id="17" creationId="{F1B95AF4-AF9B-467E-8179-8F5718E8341C}"/>
          </ac:picMkLst>
        </pc:picChg>
        <pc:picChg chg="add mod">
          <ac:chgData name="ROCCO ALIBERTI" userId="216eadf0-68fb-43fb-aa7d-ef82b5c31836" providerId="ADAL" clId="{09E8ED47-B323-45D0-A425-11272621AC53}" dt="2021-03-19T14:10:32.691" v="72" actId="1076"/>
          <ac:picMkLst>
            <pc:docMk/>
            <pc:sldMk cId="797371865" sldId="384"/>
            <ac:picMk id="18" creationId="{CA9F50E8-74CF-4E85-87AA-E61EE1DE2D8D}"/>
          </ac:picMkLst>
        </pc:picChg>
        <pc:picChg chg="add mod">
          <ac:chgData name="ROCCO ALIBERTI" userId="216eadf0-68fb-43fb-aa7d-ef82b5c31836" providerId="ADAL" clId="{09E8ED47-B323-45D0-A425-11272621AC53}" dt="2021-03-19T14:12:17.106" v="82" actId="1076"/>
          <ac:picMkLst>
            <pc:docMk/>
            <pc:sldMk cId="797371865" sldId="384"/>
            <ac:picMk id="19" creationId="{91D1A72D-0907-443D-900F-911D6D2B3666}"/>
          </ac:picMkLst>
        </pc:picChg>
      </pc:sldChg>
      <pc:sldChg chg="modAnim">
        <pc:chgData name="ROCCO ALIBERTI" userId="216eadf0-68fb-43fb-aa7d-ef82b5c31836" providerId="ADAL" clId="{09E8ED47-B323-45D0-A425-11272621AC53}" dt="2021-03-19T14:22:00.874" v="131"/>
        <pc:sldMkLst>
          <pc:docMk/>
          <pc:sldMk cId="3168322574" sldId="385"/>
        </pc:sldMkLst>
      </pc:sldChg>
      <pc:sldChg chg="modSp mod modAnim modNotesTx">
        <pc:chgData name="ROCCO ALIBERTI" userId="216eadf0-68fb-43fb-aa7d-ef82b5c31836" providerId="ADAL" clId="{09E8ED47-B323-45D0-A425-11272621AC53}" dt="2021-03-19T15:11:21.217" v="314"/>
        <pc:sldMkLst>
          <pc:docMk/>
          <pc:sldMk cId="2821018526" sldId="394"/>
        </pc:sldMkLst>
        <pc:spChg chg="mod ord">
          <ac:chgData name="ROCCO ALIBERTI" userId="216eadf0-68fb-43fb-aa7d-ef82b5c31836" providerId="ADAL" clId="{09E8ED47-B323-45D0-A425-11272621AC53}" dt="2021-03-19T14:57:17.293" v="268" actId="166"/>
          <ac:spMkLst>
            <pc:docMk/>
            <pc:sldMk cId="2821018526" sldId="394"/>
            <ac:spMk id="6" creationId="{00000000-0000-0000-0000-000000000000}"/>
          </ac:spMkLst>
        </pc:spChg>
        <pc:picChg chg="mod">
          <ac:chgData name="ROCCO ALIBERTI" userId="216eadf0-68fb-43fb-aa7d-ef82b5c31836" providerId="ADAL" clId="{09E8ED47-B323-45D0-A425-11272621AC53}" dt="2021-03-19T14:55:17.202" v="258" actId="14100"/>
          <ac:picMkLst>
            <pc:docMk/>
            <pc:sldMk cId="2821018526" sldId="394"/>
            <ac:picMk id="5" creationId="{F29C939A-1D7B-4E10-8A20-3960A388CAE7}"/>
          </ac:picMkLst>
        </pc:picChg>
        <pc:picChg chg="mod">
          <ac:chgData name="ROCCO ALIBERTI" userId="216eadf0-68fb-43fb-aa7d-ef82b5c31836" providerId="ADAL" clId="{09E8ED47-B323-45D0-A425-11272621AC53}" dt="2021-03-19T14:55:09.342" v="256" actId="14100"/>
          <ac:picMkLst>
            <pc:docMk/>
            <pc:sldMk cId="2821018526" sldId="394"/>
            <ac:picMk id="10" creationId="{EBEE228F-D449-4799-B4BF-ABB7670864DC}"/>
          </ac:picMkLst>
        </pc:picChg>
        <pc:picChg chg="mod">
          <ac:chgData name="ROCCO ALIBERTI" userId="216eadf0-68fb-43fb-aa7d-ef82b5c31836" providerId="ADAL" clId="{09E8ED47-B323-45D0-A425-11272621AC53}" dt="2021-03-19T14:55:04.859" v="255" actId="14100"/>
          <ac:picMkLst>
            <pc:docMk/>
            <pc:sldMk cId="2821018526" sldId="394"/>
            <ac:picMk id="20" creationId="{C3610EEE-4162-4016-9B24-435D4A31E044}"/>
          </ac:picMkLst>
        </pc:picChg>
        <pc:picChg chg="mod">
          <ac:chgData name="ROCCO ALIBERTI" userId="216eadf0-68fb-43fb-aa7d-ef82b5c31836" providerId="ADAL" clId="{09E8ED47-B323-45D0-A425-11272621AC53}" dt="2021-03-19T14:55:36.392" v="261" actId="14100"/>
          <ac:picMkLst>
            <pc:docMk/>
            <pc:sldMk cId="2821018526" sldId="394"/>
            <ac:picMk id="22" creationId="{2C093622-167C-4416-B8AB-9ABDEB73ADE3}"/>
          </ac:picMkLst>
        </pc:picChg>
        <pc:picChg chg="mod">
          <ac:chgData name="ROCCO ALIBERTI" userId="216eadf0-68fb-43fb-aa7d-ef82b5c31836" providerId="ADAL" clId="{09E8ED47-B323-45D0-A425-11272621AC53}" dt="2021-03-19T14:54:29.007" v="246" actId="1076"/>
          <ac:picMkLst>
            <pc:docMk/>
            <pc:sldMk cId="2821018526" sldId="394"/>
            <ac:picMk id="4102" creationId="{9DD40CF7-2211-47AD-BF68-C12706D02866}"/>
          </ac:picMkLst>
        </pc:picChg>
      </pc:sldChg>
      <pc:sldChg chg="delSp modSp mod modAnim">
        <pc:chgData name="ROCCO ALIBERTI" userId="216eadf0-68fb-43fb-aa7d-ef82b5c31836" providerId="ADAL" clId="{09E8ED47-B323-45D0-A425-11272621AC53}" dt="2021-03-19T15:01:45.963" v="286"/>
        <pc:sldMkLst>
          <pc:docMk/>
          <pc:sldMk cId="2467925988" sldId="395"/>
        </pc:sldMkLst>
        <pc:spChg chg="mod">
          <ac:chgData name="ROCCO ALIBERTI" userId="216eadf0-68fb-43fb-aa7d-ef82b5c31836" providerId="ADAL" clId="{09E8ED47-B323-45D0-A425-11272621AC53}" dt="2021-03-19T14:58:28.780" v="274" actId="14100"/>
          <ac:spMkLst>
            <pc:docMk/>
            <pc:sldMk cId="2467925988" sldId="395"/>
            <ac:spMk id="9" creationId="{00000000-0000-0000-0000-000000000000}"/>
          </ac:spMkLst>
        </pc:spChg>
        <pc:picChg chg="mod">
          <ac:chgData name="ROCCO ALIBERTI" userId="216eadf0-68fb-43fb-aa7d-ef82b5c31836" providerId="ADAL" clId="{09E8ED47-B323-45D0-A425-11272621AC53}" dt="2021-03-19T14:58:35.660" v="276" actId="1076"/>
          <ac:picMkLst>
            <pc:docMk/>
            <pc:sldMk cId="2467925988" sldId="395"/>
            <ac:picMk id="5" creationId="{5BF2B026-76F9-4D8B-8594-56349E1C29B1}"/>
          </ac:picMkLst>
        </pc:picChg>
        <pc:picChg chg="mod">
          <ac:chgData name="ROCCO ALIBERTI" userId="216eadf0-68fb-43fb-aa7d-ef82b5c31836" providerId="ADAL" clId="{09E8ED47-B323-45D0-A425-11272621AC53}" dt="2021-03-19T14:58:33.281" v="275" actId="1076"/>
          <ac:picMkLst>
            <pc:docMk/>
            <pc:sldMk cId="2467925988" sldId="395"/>
            <ac:picMk id="7" creationId="{AFCAE5F7-6800-4048-84E0-9ADFDB3703A9}"/>
          </ac:picMkLst>
        </pc:picChg>
        <pc:picChg chg="mod">
          <ac:chgData name="ROCCO ALIBERTI" userId="216eadf0-68fb-43fb-aa7d-ef82b5c31836" providerId="ADAL" clId="{09E8ED47-B323-45D0-A425-11272621AC53}" dt="2021-03-19T14:58:48.716" v="280" actId="1076"/>
          <ac:picMkLst>
            <pc:docMk/>
            <pc:sldMk cId="2467925988" sldId="395"/>
            <ac:picMk id="11" creationId="{96DB78C5-AB06-4E55-AFCC-2DD5F92D505C}"/>
          </ac:picMkLst>
        </pc:picChg>
        <pc:picChg chg="mod">
          <ac:chgData name="ROCCO ALIBERTI" userId="216eadf0-68fb-43fb-aa7d-ef82b5c31836" providerId="ADAL" clId="{09E8ED47-B323-45D0-A425-11272621AC53}" dt="2021-03-19T14:58:40.381" v="277" actId="1076"/>
          <ac:picMkLst>
            <pc:docMk/>
            <pc:sldMk cId="2467925988" sldId="395"/>
            <ac:picMk id="14" creationId="{AD85F0CA-1AEB-406C-9FAD-4A088C670310}"/>
          </ac:picMkLst>
        </pc:picChg>
        <pc:picChg chg="del">
          <ac:chgData name="ROCCO ALIBERTI" userId="216eadf0-68fb-43fb-aa7d-ef82b5c31836" providerId="ADAL" clId="{09E8ED47-B323-45D0-A425-11272621AC53}" dt="2021-03-19T14:58:08.686" v="272" actId="478"/>
          <ac:picMkLst>
            <pc:docMk/>
            <pc:sldMk cId="2467925988" sldId="395"/>
            <ac:picMk id="6146" creationId="{C8832D44-3EA3-45CE-B48B-38E09D69A675}"/>
          </ac:picMkLst>
        </pc:picChg>
      </pc:sldChg>
      <pc:sldChg chg="delSp modSp mod modAnim">
        <pc:chgData name="ROCCO ALIBERTI" userId="216eadf0-68fb-43fb-aa7d-ef82b5c31836" providerId="ADAL" clId="{09E8ED47-B323-45D0-A425-11272621AC53}" dt="2021-03-19T15:03:16.910" v="292" actId="1076"/>
        <pc:sldMkLst>
          <pc:docMk/>
          <pc:sldMk cId="2704279984" sldId="397"/>
        </pc:sldMkLst>
        <pc:spChg chg="mod">
          <ac:chgData name="ROCCO ALIBERTI" userId="216eadf0-68fb-43fb-aa7d-ef82b5c31836" providerId="ADAL" clId="{09E8ED47-B323-45D0-A425-11272621AC53}" dt="2021-03-19T15:02:34.764" v="288" actId="1076"/>
          <ac:spMkLst>
            <pc:docMk/>
            <pc:sldMk cId="2704279984" sldId="397"/>
            <ac:spMk id="8" creationId="{5C9CBBEE-D741-4B83-9D73-56033AEABFB0}"/>
          </ac:spMkLst>
        </pc:spChg>
        <pc:picChg chg="mod">
          <ac:chgData name="ROCCO ALIBERTI" userId="216eadf0-68fb-43fb-aa7d-ef82b5c31836" providerId="ADAL" clId="{09E8ED47-B323-45D0-A425-11272621AC53}" dt="2021-03-19T15:03:16.910" v="292" actId="1076"/>
          <ac:picMkLst>
            <pc:docMk/>
            <pc:sldMk cId="2704279984" sldId="397"/>
            <ac:picMk id="9" creationId="{9EA9351B-750D-45C8-AE75-A232295795A8}"/>
          </ac:picMkLst>
        </pc:picChg>
        <pc:picChg chg="del">
          <ac:chgData name="ROCCO ALIBERTI" userId="216eadf0-68fb-43fb-aa7d-ef82b5c31836" providerId="ADAL" clId="{09E8ED47-B323-45D0-A425-11272621AC53}" dt="2021-03-19T15:03:07.909" v="289" actId="478"/>
          <ac:picMkLst>
            <pc:docMk/>
            <pc:sldMk cId="2704279984" sldId="397"/>
            <ac:picMk id="7170" creationId="{042FE932-B120-4A45-A091-BF1BD7105A0F}"/>
          </ac:picMkLst>
        </pc:picChg>
      </pc:sldChg>
      <pc:sldChg chg="modSp mod modAnim">
        <pc:chgData name="ROCCO ALIBERTI" userId="216eadf0-68fb-43fb-aa7d-ef82b5c31836" providerId="ADAL" clId="{09E8ED47-B323-45D0-A425-11272621AC53}" dt="2021-03-19T15:05:34.126" v="303"/>
        <pc:sldMkLst>
          <pc:docMk/>
          <pc:sldMk cId="2551749749" sldId="404"/>
        </pc:sldMkLst>
        <pc:spChg chg="mod">
          <ac:chgData name="ROCCO ALIBERTI" userId="216eadf0-68fb-43fb-aa7d-ef82b5c31836" providerId="ADAL" clId="{09E8ED47-B323-45D0-A425-11272621AC53}" dt="2021-03-19T15:05:15.916" v="300" actId="1076"/>
          <ac:spMkLst>
            <pc:docMk/>
            <pc:sldMk cId="2551749749" sldId="404"/>
            <ac:spMk id="5" creationId="{00000000-0000-0000-0000-000000000000}"/>
          </ac:spMkLst>
        </pc:spChg>
        <pc:spChg chg="mod">
          <ac:chgData name="ROCCO ALIBERTI" userId="216eadf0-68fb-43fb-aa7d-ef82b5c31836" providerId="ADAL" clId="{09E8ED47-B323-45D0-A425-11272621AC53}" dt="2021-03-19T15:05:23.655" v="301" actId="1076"/>
          <ac:spMkLst>
            <pc:docMk/>
            <pc:sldMk cId="2551749749" sldId="404"/>
            <ac:spMk id="8" creationId="{DD469BEE-D33A-4E57-95DA-22AA61108C74}"/>
          </ac:spMkLst>
        </pc:spChg>
        <pc:picChg chg="mod">
          <ac:chgData name="ROCCO ALIBERTI" userId="216eadf0-68fb-43fb-aa7d-ef82b5c31836" providerId="ADAL" clId="{09E8ED47-B323-45D0-A425-11272621AC53}" dt="2021-03-19T15:04:21.203" v="295" actId="14100"/>
          <ac:picMkLst>
            <pc:docMk/>
            <pc:sldMk cId="2551749749" sldId="404"/>
            <ac:picMk id="8194" creationId="{2171CB04-DB43-432E-94A2-141202E8AAD5}"/>
          </ac:picMkLst>
        </pc:picChg>
      </pc:sldChg>
      <pc:sldChg chg="addSp delSp modSp mod delAnim modAnim">
        <pc:chgData name="ROCCO ALIBERTI" userId="216eadf0-68fb-43fb-aa7d-ef82b5c31836" providerId="ADAL" clId="{09E8ED47-B323-45D0-A425-11272621AC53}" dt="2021-03-19T14:21:23.388" v="129"/>
        <pc:sldMkLst>
          <pc:docMk/>
          <pc:sldMk cId="2757263453" sldId="410"/>
        </pc:sldMkLst>
        <pc:spChg chg="mod">
          <ac:chgData name="ROCCO ALIBERTI" userId="216eadf0-68fb-43fb-aa7d-ef82b5c31836" providerId="ADAL" clId="{09E8ED47-B323-45D0-A425-11272621AC53}" dt="2021-03-19T14:20:37.349" v="123" actId="14100"/>
          <ac:spMkLst>
            <pc:docMk/>
            <pc:sldMk cId="2757263453" sldId="410"/>
            <ac:spMk id="11" creationId="{9CADC84D-8211-4FCA-BF2A-31BE4FCAA05A}"/>
          </ac:spMkLst>
        </pc:spChg>
        <pc:spChg chg="mod">
          <ac:chgData name="ROCCO ALIBERTI" userId="216eadf0-68fb-43fb-aa7d-ef82b5c31836" providerId="ADAL" clId="{09E8ED47-B323-45D0-A425-11272621AC53}" dt="2021-03-19T14:20:32.832" v="122" actId="20577"/>
          <ac:spMkLst>
            <pc:docMk/>
            <pc:sldMk cId="2757263453" sldId="410"/>
            <ac:spMk id="13" creationId="{A4FF555D-55ED-41BE-955A-AF7F7A3239A5}"/>
          </ac:spMkLst>
        </pc:spChg>
        <pc:picChg chg="del">
          <ac:chgData name="ROCCO ALIBERTI" userId="216eadf0-68fb-43fb-aa7d-ef82b5c31836" providerId="ADAL" clId="{09E8ED47-B323-45D0-A425-11272621AC53}" dt="2021-03-19T14:17:57.498" v="106" actId="478"/>
          <ac:picMkLst>
            <pc:docMk/>
            <pc:sldMk cId="2757263453" sldId="410"/>
            <ac:picMk id="5" creationId="{9DC6D1C3-B86B-47D2-ABAC-75F3CE58368D}"/>
          </ac:picMkLst>
        </pc:picChg>
        <pc:picChg chg="add mod">
          <ac:chgData name="ROCCO ALIBERTI" userId="216eadf0-68fb-43fb-aa7d-ef82b5c31836" providerId="ADAL" clId="{09E8ED47-B323-45D0-A425-11272621AC53}" dt="2021-03-19T14:18:52.688" v="112" actId="1076"/>
          <ac:picMkLst>
            <pc:docMk/>
            <pc:sldMk cId="2757263453" sldId="410"/>
            <ac:picMk id="14" creationId="{CBE1FBDE-7CA8-4E30-8F5B-95CD79DCF90E}"/>
          </ac:picMkLst>
        </pc:picChg>
        <pc:picChg chg="add mod">
          <ac:chgData name="ROCCO ALIBERTI" userId="216eadf0-68fb-43fb-aa7d-ef82b5c31836" providerId="ADAL" clId="{09E8ED47-B323-45D0-A425-11272621AC53}" dt="2021-03-19T14:20:52.511" v="128" actId="1076"/>
          <ac:picMkLst>
            <pc:docMk/>
            <pc:sldMk cId="2757263453" sldId="410"/>
            <ac:picMk id="15" creationId="{62DBE4CE-68D4-4342-896A-75E47D5B482A}"/>
          </ac:picMkLst>
        </pc:picChg>
        <pc:picChg chg="del">
          <ac:chgData name="ROCCO ALIBERTI" userId="216eadf0-68fb-43fb-aa7d-ef82b5c31836" providerId="ADAL" clId="{09E8ED47-B323-45D0-A425-11272621AC53}" dt="2021-03-19T14:17:59.203" v="107" actId="478"/>
          <ac:picMkLst>
            <pc:docMk/>
            <pc:sldMk cId="2757263453" sldId="410"/>
            <ac:picMk id="16" creationId="{DD6828F6-668A-4217-84DA-490F603832C5}"/>
          </ac:picMkLst>
        </pc:picChg>
      </pc:sldChg>
      <pc:sldChg chg="modSp modAnim">
        <pc:chgData name="ROCCO ALIBERTI" userId="216eadf0-68fb-43fb-aa7d-ef82b5c31836" providerId="ADAL" clId="{09E8ED47-B323-45D0-A425-11272621AC53}" dt="2021-03-19T15:09:45.795" v="311"/>
        <pc:sldMkLst>
          <pc:docMk/>
          <pc:sldMk cId="2496875665" sldId="411"/>
        </pc:sldMkLst>
        <pc:picChg chg="mod">
          <ac:chgData name="ROCCO ALIBERTI" userId="216eadf0-68fb-43fb-aa7d-ef82b5c31836" providerId="ADAL" clId="{09E8ED47-B323-45D0-A425-11272621AC53}" dt="2021-03-19T15:06:10.518" v="307" actId="14100"/>
          <ac:picMkLst>
            <pc:docMk/>
            <pc:sldMk cId="2496875665" sldId="411"/>
            <ac:picMk id="9220" creationId="{42E981D7-565F-45B0-BBC0-93113BAE8D35}"/>
          </ac:picMkLst>
        </pc:picChg>
      </pc:sldChg>
      <pc:sldChg chg="addSp delSp modSp mod delAnim modAnim">
        <pc:chgData name="ROCCO ALIBERTI" userId="216eadf0-68fb-43fb-aa7d-ef82b5c31836" providerId="ADAL" clId="{09E8ED47-B323-45D0-A425-11272621AC53}" dt="2021-03-19T14:52:44.233" v="233"/>
        <pc:sldMkLst>
          <pc:docMk/>
          <pc:sldMk cId="1398387070" sldId="412"/>
        </pc:sldMkLst>
        <pc:spChg chg="mod">
          <ac:chgData name="ROCCO ALIBERTI" userId="216eadf0-68fb-43fb-aa7d-ef82b5c31836" providerId="ADAL" clId="{09E8ED47-B323-45D0-A425-11272621AC53}" dt="2021-03-19T14:28:28.323" v="160" actId="1076"/>
          <ac:spMkLst>
            <pc:docMk/>
            <pc:sldMk cId="1398387070" sldId="412"/>
            <ac:spMk id="14" creationId="{91B4FFB6-CC44-46B3-95E4-E74AF46F4CA2}"/>
          </ac:spMkLst>
        </pc:spChg>
        <pc:spChg chg="mod">
          <ac:chgData name="ROCCO ALIBERTI" userId="216eadf0-68fb-43fb-aa7d-ef82b5c31836" providerId="ADAL" clId="{09E8ED47-B323-45D0-A425-11272621AC53}" dt="2021-03-19T14:28:32.503" v="161" actId="1076"/>
          <ac:spMkLst>
            <pc:docMk/>
            <pc:sldMk cId="1398387070" sldId="412"/>
            <ac:spMk id="15" creationId="{A64A0BC2-4761-4B5B-B11C-27BB9B4E8953}"/>
          </ac:spMkLst>
        </pc:spChg>
        <pc:spChg chg="mod">
          <ac:chgData name="ROCCO ALIBERTI" userId="216eadf0-68fb-43fb-aa7d-ef82b5c31836" providerId="ADAL" clId="{09E8ED47-B323-45D0-A425-11272621AC53}" dt="2021-03-19T14:28:43.326" v="162" actId="1076"/>
          <ac:spMkLst>
            <pc:docMk/>
            <pc:sldMk cId="1398387070" sldId="412"/>
            <ac:spMk id="17" creationId="{80789E0E-6E9E-400D-9980-62B7B881781D}"/>
          </ac:spMkLst>
        </pc:spChg>
        <pc:picChg chg="del">
          <ac:chgData name="ROCCO ALIBERTI" userId="216eadf0-68fb-43fb-aa7d-ef82b5c31836" providerId="ADAL" clId="{09E8ED47-B323-45D0-A425-11272621AC53}" dt="2021-03-19T14:25:57.347" v="140" actId="478"/>
          <ac:picMkLst>
            <pc:docMk/>
            <pc:sldMk cId="1398387070" sldId="412"/>
            <ac:picMk id="3" creationId="{B1A0AFEC-B719-41EE-985B-A75777096993}"/>
          </ac:picMkLst>
        </pc:picChg>
        <pc:picChg chg="del">
          <ac:chgData name="ROCCO ALIBERTI" userId="216eadf0-68fb-43fb-aa7d-ef82b5c31836" providerId="ADAL" clId="{09E8ED47-B323-45D0-A425-11272621AC53}" dt="2021-03-19T14:25:52.516" v="138" actId="478"/>
          <ac:picMkLst>
            <pc:docMk/>
            <pc:sldMk cId="1398387070" sldId="412"/>
            <ac:picMk id="5" creationId="{1406751D-37DA-490F-94F3-43CF5CE5C14D}"/>
          </ac:picMkLst>
        </pc:picChg>
        <pc:picChg chg="add mod">
          <ac:chgData name="ROCCO ALIBERTI" userId="216eadf0-68fb-43fb-aa7d-ef82b5c31836" providerId="ADAL" clId="{09E8ED47-B323-45D0-A425-11272621AC53}" dt="2021-03-19T14:50:08.626" v="211" actId="1076"/>
          <ac:picMkLst>
            <pc:docMk/>
            <pc:sldMk cId="1398387070" sldId="412"/>
            <ac:picMk id="6" creationId="{567E60F5-9CB4-4033-9599-4DDAEF85D745}"/>
          </ac:picMkLst>
        </pc:picChg>
        <pc:picChg chg="del">
          <ac:chgData name="ROCCO ALIBERTI" userId="216eadf0-68fb-43fb-aa7d-ef82b5c31836" providerId="ADAL" clId="{09E8ED47-B323-45D0-A425-11272621AC53}" dt="2021-03-19T14:25:54.613" v="139" actId="478"/>
          <ac:picMkLst>
            <pc:docMk/>
            <pc:sldMk cId="1398387070" sldId="412"/>
            <ac:picMk id="7" creationId="{68C3AA5E-9978-4FE3-BA61-3EA07F1F3197}"/>
          </ac:picMkLst>
        </pc:picChg>
        <pc:picChg chg="add mod">
          <ac:chgData name="ROCCO ALIBERTI" userId="216eadf0-68fb-43fb-aa7d-ef82b5c31836" providerId="ADAL" clId="{09E8ED47-B323-45D0-A425-11272621AC53}" dt="2021-03-19T14:51:12.871" v="224" actId="14100"/>
          <ac:picMkLst>
            <pc:docMk/>
            <pc:sldMk cId="1398387070" sldId="412"/>
            <ac:picMk id="10" creationId="{DD224014-7462-42D6-A983-DF36D11CD362}"/>
          </ac:picMkLst>
        </pc:picChg>
        <pc:picChg chg="mod">
          <ac:chgData name="ROCCO ALIBERTI" userId="216eadf0-68fb-43fb-aa7d-ef82b5c31836" providerId="ADAL" clId="{09E8ED47-B323-45D0-A425-11272621AC53}" dt="2021-03-19T14:50:55.312" v="221" actId="14100"/>
          <ac:picMkLst>
            <pc:docMk/>
            <pc:sldMk cId="1398387070" sldId="412"/>
            <ac:picMk id="13" creationId="{150C215C-9539-41DC-A2EA-2777A5FC4497}"/>
          </ac:picMkLst>
        </pc:picChg>
        <pc:picChg chg="add del mod">
          <ac:chgData name="ROCCO ALIBERTI" userId="216eadf0-68fb-43fb-aa7d-ef82b5c31836" providerId="ADAL" clId="{09E8ED47-B323-45D0-A425-11272621AC53}" dt="2021-03-19T14:33:47.724" v="203" actId="478"/>
          <ac:picMkLst>
            <pc:docMk/>
            <pc:sldMk cId="1398387070" sldId="412"/>
            <ac:picMk id="16" creationId="{14FFFE84-2D06-43C4-9A30-C35E2D0A2DAD}"/>
          </ac:picMkLst>
        </pc:picChg>
        <pc:picChg chg="add del mod">
          <ac:chgData name="ROCCO ALIBERTI" userId="216eadf0-68fb-43fb-aa7d-ef82b5c31836" providerId="ADAL" clId="{09E8ED47-B323-45D0-A425-11272621AC53}" dt="2021-03-19T14:33:01.477" v="189" actId="478"/>
          <ac:picMkLst>
            <pc:docMk/>
            <pc:sldMk cId="1398387070" sldId="412"/>
            <ac:picMk id="18" creationId="{360A05EA-70BA-4AE6-B553-DA6B9D809D6E}"/>
          </ac:picMkLst>
        </pc:picChg>
        <pc:picChg chg="add mod">
          <ac:chgData name="ROCCO ALIBERTI" userId="216eadf0-68fb-43fb-aa7d-ef82b5c31836" providerId="ADAL" clId="{09E8ED47-B323-45D0-A425-11272621AC53}" dt="2021-03-19T14:52:00.538" v="232" actId="1076"/>
          <ac:picMkLst>
            <pc:docMk/>
            <pc:sldMk cId="1398387070" sldId="412"/>
            <ac:picMk id="19" creationId="{DB7C7F86-8AD6-47EE-8F3B-946D1B9B38F0}"/>
          </ac:picMkLst>
        </pc:picChg>
      </pc:sldChg>
    </pc:docChg>
  </pc:docChgLst>
  <pc:docChgLst>
    <pc:chgData name="ROCCO ALIBERTI" userId="216eadf0-68fb-43fb-aa7d-ef82b5c31836" providerId="ADAL" clId="{31E1FBDA-BD81-4742-BDAA-E1F77D8302E6}"/>
    <pc:docChg chg="custSel modSld">
      <pc:chgData name="ROCCO ALIBERTI" userId="216eadf0-68fb-43fb-aa7d-ef82b5c31836" providerId="ADAL" clId="{31E1FBDA-BD81-4742-BDAA-E1F77D8302E6}" dt="2021-03-19T15:38:12.515" v="26" actId="14100"/>
      <pc:docMkLst>
        <pc:docMk/>
      </pc:docMkLst>
      <pc:sldChg chg="delSp modSp mod delAnim">
        <pc:chgData name="ROCCO ALIBERTI" userId="216eadf0-68fb-43fb-aa7d-ef82b5c31836" providerId="ADAL" clId="{31E1FBDA-BD81-4742-BDAA-E1F77D8302E6}" dt="2021-03-19T15:38:12.515" v="26" actId="14100"/>
        <pc:sldMkLst>
          <pc:docMk/>
          <pc:sldMk cId="2821018526" sldId="394"/>
        </pc:sldMkLst>
        <pc:spChg chg="mod">
          <ac:chgData name="ROCCO ALIBERTI" userId="216eadf0-68fb-43fb-aa7d-ef82b5c31836" providerId="ADAL" clId="{31E1FBDA-BD81-4742-BDAA-E1F77D8302E6}" dt="2021-03-19T15:37:37.454" v="17" actId="1076"/>
          <ac:spMkLst>
            <pc:docMk/>
            <pc:sldMk cId="2821018526" sldId="394"/>
            <ac:spMk id="6" creationId="{00000000-0000-0000-0000-000000000000}"/>
          </ac:spMkLst>
        </pc:spChg>
        <pc:picChg chg="del">
          <ac:chgData name="ROCCO ALIBERTI" userId="216eadf0-68fb-43fb-aa7d-ef82b5c31836" providerId="ADAL" clId="{31E1FBDA-BD81-4742-BDAA-E1F77D8302E6}" dt="2021-03-19T15:37:20.277" v="12" actId="478"/>
          <ac:picMkLst>
            <pc:docMk/>
            <pc:sldMk cId="2821018526" sldId="394"/>
            <ac:picMk id="5" creationId="{F29C939A-1D7B-4E10-8A20-3960A388CAE7}"/>
          </ac:picMkLst>
        </pc:picChg>
        <pc:picChg chg="mod">
          <ac:chgData name="ROCCO ALIBERTI" userId="216eadf0-68fb-43fb-aa7d-ef82b5c31836" providerId="ADAL" clId="{31E1FBDA-BD81-4742-BDAA-E1F77D8302E6}" dt="2021-03-19T15:37:54.391" v="21" actId="14100"/>
          <ac:picMkLst>
            <pc:docMk/>
            <pc:sldMk cId="2821018526" sldId="394"/>
            <ac:picMk id="10" creationId="{EBEE228F-D449-4799-B4BF-ABB7670864DC}"/>
          </ac:picMkLst>
        </pc:picChg>
        <pc:picChg chg="mod">
          <ac:chgData name="ROCCO ALIBERTI" userId="216eadf0-68fb-43fb-aa7d-ef82b5c31836" providerId="ADAL" clId="{31E1FBDA-BD81-4742-BDAA-E1F77D8302E6}" dt="2021-03-19T15:38:12.515" v="26" actId="14100"/>
          <ac:picMkLst>
            <pc:docMk/>
            <pc:sldMk cId="2821018526" sldId="394"/>
            <ac:picMk id="20" creationId="{C3610EEE-4162-4016-9B24-435D4A31E044}"/>
          </ac:picMkLst>
        </pc:picChg>
        <pc:picChg chg="del">
          <ac:chgData name="ROCCO ALIBERTI" userId="216eadf0-68fb-43fb-aa7d-ef82b5c31836" providerId="ADAL" clId="{31E1FBDA-BD81-4742-BDAA-E1F77D8302E6}" dt="2021-03-19T15:37:18.339" v="11" actId="478"/>
          <ac:picMkLst>
            <pc:docMk/>
            <pc:sldMk cId="2821018526" sldId="394"/>
            <ac:picMk id="22" creationId="{2C093622-167C-4416-B8AB-9ABDEB73ADE3}"/>
          </ac:picMkLst>
        </pc:picChg>
        <pc:picChg chg="mod">
          <ac:chgData name="ROCCO ALIBERTI" userId="216eadf0-68fb-43fb-aa7d-ef82b5c31836" providerId="ADAL" clId="{31E1FBDA-BD81-4742-BDAA-E1F77D8302E6}" dt="2021-03-19T15:37:33.436" v="16" actId="1076"/>
          <ac:picMkLst>
            <pc:docMk/>
            <pc:sldMk cId="2821018526" sldId="394"/>
            <ac:picMk id="4102" creationId="{9DD40CF7-2211-47AD-BF68-C12706D02866}"/>
          </ac:picMkLst>
        </pc:picChg>
      </pc:sldChg>
      <pc:sldChg chg="modSp mod">
        <pc:chgData name="ROCCO ALIBERTI" userId="216eadf0-68fb-43fb-aa7d-ef82b5c31836" providerId="ADAL" clId="{31E1FBDA-BD81-4742-BDAA-E1F77D8302E6}" dt="2021-03-19T15:35:35.327" v="10" actId="14100"/>
        <pc:sldMkLst>
          <pc:docMk/>
          <pc:sldMk cId="2467925988" sldId="395"/>
        </pc:sldMkLst>
        <pc:spChg chg="mod">
          <ac:chgData name="ROCCO ALIBERTI" userId="216eadf0-68fb-43fb-aa7d-ef82b5c31836" providerId="ADAL" clId="{31E1FBDA-BD81-4742-BDAA-E1F77D8302E6}" dt="2021-03-19T15:35:09.482" v="8" actId="1076"/>
          <ac:spMkLst>
            <pc:docMk/>
            <pc:sldMk cId="2467925988" sldId="395"/>
            <ac:spMk id="4" creationId="{00000000-0000-0000-0000-000000000000}"/>
          </ac:spMkLst>
        </pc:spChg>
        <pc:picChg chg="mod">
          <ac:chgData name="ROCCO ALIBERTI" userId="216eadf0-68fb-43fb-aa7d-ef82b5c31836" providerId="ADAL" clId="{31E1FBDA-BD81-4742-BDAA-E1F77D8302E6}" dt="2021-03-19T15:35:35.327" v="10" actId="14100"/>
          <ac:picMkLst>
            <pc:docMk/>
            <pc:sldMk cId="2467925988" sldId="395"/>
            <ac:picMk id="12" creationId="{00000000-0000-0000-0000-000000000000}"/>
          </ac:picMkLst>
        </pc:picChg>
      </pc:sldChg>
      <pc:sldChg chg="modSp mod">
        <pc:chgData name="ROCCO ALIBERTI" userId="216eadf0-68fb-43fb-aa7d-ef82b5c31836" providerId="ADAL" clId="{31E1FBDA-BD81-4742-BDAA-E1F77D8302E6}" dt="2021-03-19T15:35:22.030" v="9" actId="14100"/>
        <pc:sldMkLst>
          <pc:docMk/>
          <pc:sldMk cId="2704279984" sldId="397"/>
        </pc:sldMkLst>
        <pc:spChg chg="mod">
          <ac:chgData name="ROCCO ALIBERTI" userId="216eadf0-68fb-43fb-aa7d-ef82b5c31836" providerId="ADAL" clId="{31E1FBDA-BD81-4742-BDAA-E1F77D8302E6}" dt="2021-03-19T15:34:28.302" v="6" actId="1076"/>
          <ac:spMkLst>
            <pc:docMk/>
            <pc:sldMk cId="2704279984" sldId="397"/>
            <ac:spMk id="8" creationId="{5C9CBBEE-D741-4B83-9D73-56033AEABFB0}"/>
          </ac:spMkLst>
        </pc:spChg>
        <pc:picChg chg="mod">
          <ac:chgData name="ROCCO ALIBERTI" userId="216eadf0-68fb-43fb-aa7d-ef82b5c31836" providerId="ADAL" clId="{31E1FBDA-BD81-4742-BDAA-E1F77D8302E6}" dt="2021-03-19T15:35:22.030" v="9" actId="14100"/>
          <ac:picMkLst>
            <pc:docMk/>
            <pc:sldMk cId="2704279984" sldId="397"/>
            <ac:picMk id="12" creationId="{00000000-0000-0000-0000-000000000000}"/>
          </ac:picMkLst>
        </pc:picChg>
      </pc:sldChg>
    </pc:docChg>
  </pc:docChgLst>
  <pc:docChgLst>
    <pc:chgData name="ROCCO ALIBERTI" userId="216eadf0-68fb-43fb-aa7d-ef82b5c31836" providerId="ADAL" clId="{477BFD40-0FA0-4580-A428-5E0B904388E5}"/>
    <pc:docChg chg="undo custSel addSld modSld sldOrd modShowInfo">
      <pc:chgData name="ROCCO ALIBERTI" userId="216eadf0-68fb-43fb-aa7d-ef82b5c31836" providerId="ADAL" clId="{477BFD40-0FA0-4580-A428-5E0B904388E5}" dt="2022-07-13T09:04:49.047" v="2952" actId="313"/>
      <pc:docMkLst>
        <pc:docMk/>
      </pc:docMkLst>
      <pc:sldChg chg="addSp modSp mod modTransition modNotesTx">
        <pc:chgData name="ROCCO ALIBERTI" userId="216eadf0-68fb-43fb-aa7d-ef82b5c31836" providerId="ADAL" clId="{477BFD40-0FA0-4580-A428-5E0B904388E5}" dt="2022-07-13T08:31:44.060" v="2835" actId="20577"/>
        <pc:sldMkLst>
          <pc:docMk/>
          <pc:sldMk cId="1323147093" sldId="256"/>
        </pc:sldMkLst>
        <pc:spChg chg="add mod">
          <ac:chgData name="ROCCO ALIBERTI" userId="216eadf0-68fb-43fb-aa7d-ef82b5c31836" providerId="ADAL" clId="{477BFD40-0FA0-4580-A428-5E0B904388E5}" dt="2022-07-13T08:31:44.060" v="2835" actId="20577"/>
          <ac:spMkLst>
            <pc:docMk/>
            <pc:sldMk cId="1323147093" sldId="256"/>
            <ac:spMk id="8" creationId="{ED9FF6A9-736C-EEAA-7E47-9E77248ADD8B}"/>
          </ac:spMkLst>
        </pc:spChg>
      </pc:sldChg>
      <pc:sldChg chg="modSp mod modTransition modAnim modNotesTx">
        <pc:chgData name="ROCCO ALIBERTI" userId="216eadf0-68fb-43fb-aa7d-ef82b5c31836" providerId="ADAL" clId="{477BFD40-0FA0-4580-A428-5E0B904388E5}" dt="2022-07-11T09:08:29.324" v="2653" actId="1076"/>
        <pc:sldMkLst>
          <pc:docMk/>
          <pc:sldMk cId="2461225505" sldId="368"/>
        </pc:sldMkLst>
        <pc:spChg chg="mod">
          <ac:chgData name="ROCCO ALIBERTI" userId="216eadf0-68fb-43fb-aa7d-ef82b5c31836" providerId="ADAL" clId="{477BFD40-0FA0-4580-A428-5E0B904388E5}" dt="2022-07-11T09:08:29.324" v="2653" actId="1076"/>
          <ac:spMkLst>
            <pc:docMk/>
            <pc:sldMk cId="2461225505" sldId="368"/>
            <ac:spMk id="2" creationId="{00000000-0000-0000-0000-000000000000}"/>
          </ac:spMkLst>
        </pc:spChg>
        <pc:spChg chg="mod">
          <ac:chgData name="ROCCO ALIBERTI" userId="216eadf0-68fb-43fb-aa7d-ef82b5c31836" providerId="ADAL" clId="{477BFD40-0FA0-4580-A428-5E0B904388E5}" dt="2022-07-06T09:08:47.497" v="299" actId="14100"/>
          <ac:spMkLst>
            <pc:docMk/>
            <pc:sldMk cId="2461225505" sldId="368"/>
            <ac:spMk id="3" creationId="{00000000-0000-0000-0000-000000000000}"/>
          </ac:spMkLst>
        </pc:spChg>
        <pc:picChg chg="mod">
          <ac:chgData name="ROCCO ALIBERTI" userId="216eadf0-68fb-43fb-aa7d-ef82b5c31836" providerId="ADAL" clId="{477BFD40-0FA0-4580-A428-5E0B904388E5}" dt="2022-07-06T08:54:27.410" v="35" actId="1076"/>
          <ac:picMkLst>
            <pc:docMk/>
            <pc:sldMk cId="2461225505" sldId="368"/>
            <ac:picMk id="7" creationId="{6B7CA701-557E-C915-5045-FADCC4B76F76}"/>
          </ac:picMkLst>
        </pc:picChg>
      </pc:sldChg>
      <pc:sldChg chg="modSp modNotesTx">
        <pc:chgData name="ROCCO ALIBERTI" userId="216eadf0-68fb-43fb-aa7d-ef82b5c31836" providerId="ADAL" clId="{477BFD40-0FA0-4580-A428-5E0B904388E5}" dt="2022-07-11T09:11:17.762" v="2654" actId="20577"/>
        <pc:sldMkLst>
          <pc:docMk/>
          <pc:sldMk cId="1798794455" sldId="382"/>
        </pc:sldMkLst>
        <pc:spChg chg="mod">
          <ac:chgData name="ROCCO ALIBERTI" userId="216eadf0-68fb-43fb-aa7d-ef82b5c31836" providerId="ADAL" clId="{477BFD40-0FA0-4580-A428-5E0B904388E5}" dt="2022-07-06T09:08:58.381" v="301" actId="2710"/>
          <ac:spMkLst>
            <pc:docMk/>
            <pc:sldMk cId="1798794455" sldId="382"/>
            <ac:spMk id="2" creationId="{00000000-0000-0000-0000-000000000000}"/>
          </ac:spMkLst>
        </pc:spChg>
        <pc:spChg chg="mod">
          <ac:chgData name="ROCCO ALIBERTI" userId="216eadf0-68fb-43fb-aa7d-ef82b5c31836" providerId="ADAL" clId="{477BFD40-0FA0-4580-A428-5E0B904388E5}" dt="2022-07-08T17:00:44.666" v="1022" actId="20577"/>
          <ac:spMkLst>
            <pc:docMk/>
            <pc:sldMk cId="1798794455" sldId="382"/>
            <ac:spMk id="8" creationId="{00000000-0000-0000-0000-000000000000}"/>
          </ac:spMkLst>
        </pc:spChg>
        <pc:spChg chg="mod">
          <ac:chgData name="ROCCO ALIBERTI" userId="216eadf0-68fb-43fb-aa7d-ef82b5c31836" providerId="ADAL" clId="{477BFD40-0FA0-4580-A428-5E0B904388E5}" dt="2022-07-06T09:08:34.501" v="298" actId="123"/>
          <ac:spMkLst>
            <pc:docMk/>
            <pc:sldMk cId="1798794455" sldId="382"/>
            <ac:spMk id="10" creationId="{00000000-0000-0000-0000-000000000000}"/>
          </ac:spMkLst>
        </pc:spChg>
      </pc:sldChg>
      <pc:sldChg chg="addSp delSp modSp mod modTransition modAnim modNotesTx">
        <pc:chgData name="ROCCO ALIBERTI" userId="216eadf0-68fb-43fb-aa7d-ef82b5c31836" providerId="ADAL" clId="{477BFD40-0FA0-4580-A428-5E0B904388E5}" dt="2022-07-13T09:04:49.047" v="2952" actId="313"/>
        <pc:sldMkLst>
          <pc:docMk/>
          <pc:sldMk cId="2611588422" sldId="414"/>
        </pc:sldMkLst>
        <pc:spChg chg="mod">
          <ac:chgData name="ROCCO ALIBERTI" userId="216eadf0-68fb-43fb-aa7d-ef82b5c31836" providerId="ADAL" clId="{477BFD40-0FA0-4580-A428-5E0B904388E5}" dt="2022-07-08T16:55:12.410" v="860" actId="1076"/>
          <ac:spMkLst>
            <pc:docMk/>
            <pc:sldMk cId="2611588422" sldId="414"/>
            <ac:spMk id="3" creationId="{00000000-0000-0000-0000-000000000000}"/>
          </ac:spMkLst>
        </pc:spChg>
        <pc:spChg chg="mod">
          <ac:chgData name="ROCCO ALIBERTI" userId="216eadf0-68fb-43fb-aa7d-ef82b5c31836" providerId="ADAL" clId="{477BFD40-0FA0-4580-A428-5E0B904388E5}" dt="2022-07-08T16:55:51.689" v="865" actId="1076"/>
          <ac:spMkLst>
            <pc:docMk/>
            <pc:sldMk cId="2611588422" sldId="414"/>
            <ac:spMk id="10" creationId="{E3320673-1826-4A0B-96F3-F53CE945651D}"/>
          </ac:spMkLst>
        </pc:spChg>
        <pc:spChg chg="add del mod">
          <ac:chgData name="ROCCO ALIBERTI" userId="216eadf0-68fb-43fb-aa7d-ef82b5c31836" providerId="ADAL" clId="{477BFD40-0FA0-4580-A428-5E0B904388E5}" dt="2022-07-08T16:56:03.597" v="870"/>
          <ac:spMkLst>
            <pc:docMk/>
            <pc:sldMk cId="2611588422" sldId="414"/>
            <ac:spMk id="13" creationId="{1C43132C-42EF-C23E-7658-FC0ABA455E8A}"/>
          </ac:spMkLst>
        </pc:spChg>
        <pc:spChg chg="add mod">
          <ac:chgData name="ROCCO ALIBERTI" userId="216eadf0-68fb-43fb-aa7d-ef82b5c31836" providerId="ADAL" clId="{477BFD40-0FA0-4580-A428-5E0B904388E5}" dt="2022-07-08T16:56:47.955" v="898" actId="1076"/>
          <ac:spMkLst>
            <pc:docMk/>
            <pc:sldMk cId="2611588422" sldId="414"/>
            <ac:spMk id="14" creationId="{49330FA5-68CB-5F5F-4FAF-B3328F5542DE}"/>
          </ac:spMkLst>
        </pc:spChg>
        <pc:picChg chg="add mod">
          <ac:chgData name="ROCCO ALIBERTI" userId="216eadf0-68fb-43fb-aa7d-ef82b5c31836" providerId="ADAL" clId="{477BFD40-0FA0-4580-A428-5E0B904388E5}" dt="2022-07-08T16:55:37.439" v="863" actId="1076"/>
          <ac:picMkLst>
            <pc:docMk/>
            <pc:sldMk cId="2611588422" sldId="414"/>
            <ac:picMk id="5" creationId="{3EB3891A-8E2B-0BF7-ADE3-D477E3A2154E}"/>
          </ac:picMkLst>
        </pc:picChg>
        <pc:picChg chg="mod">
          <ac:chgData name="ROCCO ALIBERTI" userId="216eadf0-68fb-43fb-aa7d-ef82b5c31836" providerId="ADAL" clId="{477BFD40-0FA0-4580-A428-5E0B904388E5}" dt="2022-07-08T16:55:30.131" v="862" actId="1076"/>
          <ac:picMkLst>
            <pc:docMk/>
            <pc:sldMk cId="2611588422" sldId="414"/>
            <ac:picMk id="6" creationId="{518E427A-F179-E052-CA6B-3F3C1EC99AF5}"/>
          </ac:picMkLst>
        </pc:picChg>
        <pc:picChg chg="mod">
          <ac:chgData name="ROCCO ALIBERTI" userId="216eadf0-68fb-43fb-aa7d-ef82b5c31836" providerId="ADAL" clId="{477BFD40-0FA0-4580-A428-5E0B904388E5}" dt="2022-07-08T16:55:03.144" v="858" actId="1076"/>
          <ac:picMkLst>
            <pc:docMk/>
            <pc:sldMk cId="2611588422" sldId="414"/>
            <ac:picMk id="9" creationId="{D9A91EBB-7F24-A1C1-C73D-0C3872486E84}"/>
          </ac:picMkLst>
        </pc:picChg>
        <pc:picChg chg="mod">
          <ac:chgData name="ROCCO ALIBERTI" userId="216eadf0-68fb-43fb-aa7d-ef82b5c31836" providerId="ADAL" clId="{477BFD40-0FA0-4580-A428-5E0B904388E5}" dt="2022-07-08T16:56:02.458" v="869" actId="1076"/>
          <ac:picMkLst>
            <pc:docMk/>
            <pc:sldMk cId="2611588422" sldId="414"/>
            <ac:picMk id="1026" creationId="{E6C7AB52-9168-42C0-896A-12E7F6574563}"/>
          </ac:picMkLst>
        </pc:picChg>
      </pc:sldChg>
      <pc:sldChg chg="modSp mod modNotesTx">
        <pc:chgData name="ROCCO ALIBERTI" userId="216eadf0-68fb-43fb-aa7d-ef82b5c31836" providerId="ADAL" clId="{477BFD40-0FA0-4580-A428-5E0B904388E5}" dt="2022-07-06T09:09:16.709" v="306" actId="14100"/>
        <pc:sldMkLst>
          <pc:docMk/>
          <pc:sldMk cId="865209958" sldId="416"/>
        </pc:sldMkLst>
        <pc:spChg chg="mod">
          <ac:chgData name="ROCCO ALIBERTI" userId="216eadf0-68fb-43fb-aa7d-ef82b5c31836" providerId="ADAL" clId="{477BFD40-0FA0-4580-A428-5E0B904388E5}" dt="2022-07-06T09:09:16.709" v="306" actId="14100"/>
          <ac:spMkLst>
            <pc:docMk/>
            <pc:sldMk cId="865209958" sldId="416"/>
            <ac:spMk id="10" creationId="{00000000-0000-0000-0000-000000000000}"/>
          </ac:spMkLst>
        </pc:spChg>
      </pc:sldChg>
      <pc:sldChg chg="modSp mod modAnim modNotesTx">
        <pc:chgData name="ROCCO ALIBERTI" userId="216eadf0-68fb-43fb-aa7d-ef82b5c31836" providerId="ADAL" clId="{477BFD40-0FA0-4580-A428-5E0B904388E5}" dt="2022-07-11T08:14:46.169" v="2385"/>
        <pc:sldMkLst>
          <pc:docMk/>
          <pc:sldMk cId="4131884551" sldId="417"/>
        </pc:sldMkLst>
        <pc:spChg chg="mod">
          <ac:chgData name="ROCCO ALIBERTI" userId="216eadf0-68fb-43fb-aa7d-ef82b5c31836" providerId="ADAL" clId="{477BFD40-0FA0-4580-A428-5E0B904388E5}" dt="2022-07-06T09:07:31.977" v="281" actId="14100"/>
          <ac:spMkLst>
            <pc:docMk/>
            <pc:sldMk cId="4131884551" sldId="417"/>
            <ac:spMk id="6" creationId="{00000000-0000-0000-0000-000000000000}"/>
          </ac:spMkLst>
        </pc:spChg>
        <pc:spChg chg="mod">
          <ac:chgData name="ROCCO ALIBERTI" userId="216eadf0-68fb-43fb-aa7d-ef82b5c31836" providerId="ADAL" clId="{477BFD40-0FA0-4580-A428-5E0B904388E5}" dt="2022-07-06T09:10:52.401" v="336" actId="1076"/>
          <ac:spMkLst>
            <pc:docMk/>
            <pc:sldMk cId="4131884551" sldId="417"/>
            <ac:spMk id="7" creationId="{C388957B-6FC6-3A92-F0FE-5072CC1BAC3F}"/>
          </ac:spMkLst>
        </pc:spChg>
        <pc:picChg chg="mod">
          <ac:chgData name="ROCCO ALIBERTI" userId="216eadf0-68fb-43fb-aa7d-ef82b5c31836" providerId="ADAL" clId="{477BFD40-0FA0-4580-A428-5E0B904388E5}" dt="2022-07-06T09:11:22.171" v="339" actId="14100"/>
          <ac:picMkLst>
            <pc:docMk/>
            <pc:sldMk cId="4131884551" sldId="417"/>
            <ac:picMk id="3" creationId="{76B999E5-8414-F223-927E-46748DF48B8F}"/>
          </ac:picMkLst>
        </pc:picChg>
        <pc:picChg chg="mod">
          <ac:chgData name="ROCCO ALIBERTI" userId="216eadf0-68fb-43fb-aa7d-ef82b5c31836" providerId="ADAL" clId="{477BFD40-0FA0-4580-A428-5E0B904388E5}" dt="2022-07-06T09:11:32.284" v="341" actId="1076"/>
          <ac:picMkLst>
            <pc:docMk/>
            <pc:sldMk cId="4131884551" sldId="417"/>
            <ac:picMk id="9" creationId="{354BC337-0A7B-3824-5415-2DA5607CD648}"/>
          </ac:picMkLst>
        </pc:picChg>
        <pc:picChg chg="mod">
          <ac:chgData name="ROCCO ALIBERTI" userId="216eadf0-68fb-43fb-aa7d-ef82b5c31836" providerId="ADAL" clId="{477BFD40-0FA0-4580-A428-5E0B904388E5}" dt="2022-07-11T08:14:26.667" v="2384" actId="14100"/>
          <ac:picMkLst>
            <pc:docMk/>
            <pc:sldMk cId="4131884551" sldId="417"/>
            <ac:picMk id="2050" creationId="{2A2AE902-DC7B-475E-AA3E-53FD1C58ECA7}"/>
          </ac:picMkLst>
        </pc:picChg>
      </pc:sldChg>
      <pc:sldChg chg="modSp mod modAnim modNotesTx">
        <pc:chgData name="ROCCO ALIBERTI" userId="216eadf0-68fb-43fb-aa7d-ef82b5c31836" providerId="ADAL" clId="{477BFD40-0FA0-4580-A428-5E0B904388E5}" dt="2022-07-11T08:48:17.273" v="2512" actId="20577"/>
        <pc:sldMkLst>
          <pc:docMk/>
          <pc:sldMk cId="3730356753" sldId="418"/>
        </pc:sldMkLst>
        <pc:spChg chg="mod">
          <ac:chgData name="ROCCO ALIBERTI" userId="216eadf0-68fb-43fb-aa7d-ef82b5c31836" providerId="ADAL" clId="{477BFD40-0FA0-4580-A428-5E0B904388E5}" dt="2022-07-06T09:12:30.697" v="353" actId="1076"/>
          <ac:spMkLst>
            <pc:docMk/>
            <pc:sldMk cId="3730356753" sldId="418"/>
            <ac:spMk id="6" creationId="{00000000-0000-0000-0000-000000000000}"/>
          </ac:spMkLst>
        </pc:spChg>
        <pc:spChg chg="mod">
          <ac:chgData name="ROCCO ALIBERTI" userId="216eadf0-68fb-43fb-aa7d-ef82b5c31836" providerId="ADAL" clId="{477BFD40-0FA0-4580-A428-5E0B904388E5}" dt="2022-07-06T09:17:43.602" v="468" actId="14100"/>
          <ac:spMkLst>
            <pc:docMk/>
            <pc:sldMk cId="3730356753" sldId="418"/>
            <ac:spMk id="11" creationId="{9CADC84D-8211-4FCA-BF2A-31BE4FCAA05A}"/>
          </ac:spMkLst>
        </pc:spChg>
        <pc:spChg chg="mod">
          <ac:chgData name="ROCCO ALIBERTI" userId="216eadf0-68fb-43fb-aa7d-ef82b5c31836" providerId="ADAL" clId="{477BFD40-0FA0-4580-A428-5E0B904388E5}" dt="2022-07-06T09:17:39.885" v="467" actId="14100"/>
          <ac:spMkLst>
            <pc:docMk/>
            <pc:sldMk cId="3730356753" sldId="418"/>
            <ac:spMk id="13" creationId="{A4FF555D-55ED-41BE-955A-AF7F7A3239A5}"/>
          </ac:spMkLst>
        </pc:spChg>
        <pc:picChg chg="mod">
          <ac:chgData name="ROCCO ALIBERTI" userId="216eadf0-68fb-43fb-aa7d-ef82b5c31836" providerId="ADAL" clId="{477BFD40-0FA0-4580-A428-5E0B904388E5}" dt="2022-07-06T09:17:06.262" v="463" actId="1076"/>
          <ac:picMkLst>
            <pc:docMk/>
            <pc:sldMk cId="3730356753" sldId="418"/>
            <ac:picMk id="4" creationId="{67B522C8-A8CE-7FEB-68F9-D42B11BCF77B}"/>
          </ac:picMkLst>
        </pc:picChg>
        <pc:picChg chg="mod">
          <ac:chgData name="ROCCO ALIBERTI" userId="216eadf0-68fb-43fb-aa7d-ef82b5c31836" providerId="ADAL" clId="{477BFD40-0FA0-4580-A428-5E0B904388E5}" dt="2022-07-06T09:17:12.867" v="464" actId="14100"/>
          <ac:picMkLst>
            <pc:docMk/>
            <pc:sldMk cId="3730356753" sldId="418"/>
            <ac:picMk id="7" creationId="{7CB03F65-E2EF-72AA-8B79-F2F3C051CABE}"/>
          </ac:picMkLst>
        </pc:picChg>
      </pc:sldChg>
      <pc:sldChg chg="addSp delSp modSp mod delAnim modAnim modNotesTx">
        <pc:chgData name="ROCCO ALIBERTI" userId="216eadf0-68fb-43fb-aa7d-ef82b5c31836" providerId="ADAL" clId="{477BFD40-0FA0-4580-A428-5E0B904388E5}" dt="2022-07-11T08:52:18.436" v="2537" actId="20577"/>
        <pc:sldMkLst>
          <pc:docMk/>
          <pc:sldMk cId="2213266372" sldId="419"/>
        </pc:sldMkLst>
        <pc:spChg chg="mod">
          <ac:chgData name="ROCCO ALIBERTI" userId="216eadf0-68fb-43fb-aa7d-ef82b5c31836" providerId="ADAL" clId="{477BFD40-0FA0-4580-A428-5E0B904388E5}" dt="2022-07-10T14:40:47.398" v="1124" actId="1076"/>
          <ac:spMkLst>
            <pc:docMk/>
            <pc:sldMk cId="2213266372" sldId="419"/>
            <ac:spMk id="6" creationId="{00000000-0000-0000-0000-000000000000}"/>
          </ac:spMkLst>
        </pc:spChg>
        <pc:spChg chg="mod">
          <ac:chgData name="ROCCO ALIBERTI" userId="216eadf0-68fb-43fb-aa7d-ef82b5c31836" providerId="ADAL" clId="{477BFD40-0FA0-4580-A428-5E0B904388E5}" dt="2022-07-10T14:40:52.484" v="1125" actId="1076"/>
          <ac:spMkLst>
            <pc:docMk/>
            <pc:sldMk cId="2213266372" sldId="419"/>
            <ac:spMk id="11" creationId="{9CADC84D-8211-4FCA-BF2A-31BE4FCAA05A}"/>
          </ac:spMkLst>
        </pc:spChg>
        <pc:spChg chg="mod">
          <ac:chgData name="ROCCO ALIBERTI" userId="216eadf0-68fb-43fb-aa7d-ef82b5c31836" providerId="ADAL" clId="{477BFD40-0FA0-4580-A428-5E0B904388E5}" dt="2022-07-11T08:10:48.523" v="2363" actId="1076"/>
          <ac:spMkLst>
            <pc:docMk/>
            <pc:sldMk cId="2213266372" sldId="419"/>
            <ac:spMk id="13" creationId="{A4FF555D-55ED-41BE-955A-AF7F7A3239A5}"/>
          </ac:spMkLst>
        </pc:spChg>
        <pc:picChg chg="add mod">
          <ac:chgData name="ROCCO ALIBERTI" userId="216eadf0-68fb-43fb-aa7d-ef82b5c31836" providerId="ADAL" clId="{477BFD40-0FA0-4580-A428-5E0B904388E5}" dt="2022-07-10T14:41:37.928" v="1134" actId="1076"/>
          <ac:picMkLst>
            <pc:docMk/>
            <pc:sldMk cId="2213266372" sldId="419"/>
            <ac:picMk id="4" creationId="{A69010E3-1423-7433-12E1-6FA6DCE67280}"/>
          </ac:picMkLst>
        </pc:picChg>
        <pc:picChg chg="del mod">
          <ac:chgData name="ROCCO ALIBERTI" userId="216eadf0-68fb-43fb-aa7d-ef82b5c31836" providerId="ADAL" clId="{477BFD40-0FA0-4580-A428-5E0B904388E5}" dt="2022-07-10T14:39:18.788" v="1106" actId="478"/>
          <ac:picMkLst>
            <pc:docMk/>
            <pc:sldMk cId="2213266372" sldId="419"/>
            <ac:picMk id="5" creationId="{F5D45B08-7DB3-B7F3-85DD-5FCE4CAC6E4D}"/>
          </ac:picMkLst>
        </pc:picChg>
        <pc:picChg chg="add mod">
          <ac:chgData name="ROCCO ALIBERTI" userId="216eadf0-68fb-43fb-aa7d-ef82b5c31836" providerId="ADAL" clId="{477BFD40-0FA0-4580-A428-5E0B904388E5}" dt="2022-07-10T14:41:47.646" v="1136" actId="1076"/>
          <ac:picMkLst>
            <pc:docMk/>
            <pc:sldMk cId="2213266372" sldId="419"/>
            <ac:picMk id="8" creationId="{A2CF3283-258C-6343-630B-050609A08E46}"/>
          </ac:picMkLst>
        </pc:picChg>
        <pc:picChg chg="del mod">
          <ac:chgData name="ROCCO ALIBERTI" userId="216eadf0-68fb-43fb-aa7d-ef82b5c31836" providerId="ADAL" clId="{477BFD40-0FA0-4580-A428-5E0B904388E5}" dt="2022-07-10T14:41:02.095" v="1127" actId="478"/>
          <ac:picMkLst>
            <pc:docMk/>
            <pc:sldMk cId="2213266372" sldId="419"/>
            <ac:picMk id="10" creationId="{16C782DB-03F5-477E-D070-1784F3DD61F4}"/>
          </ac:picMkLst>
        </pc:picChg>
      </pc:sldChg>
      <pc:sldChg chg="addSp delSp modSp mod delAnim modAnim modNotesTx">
        <pc:chgData name="ROCCO ALIBERTI" userId="216eadf0-68fb-43fb-aa7d-ef82b5c31836" providerId="ADAL" clId="{477BFD40-0FA0-4580-A428-5E0B904388E5}" dt="2022-07-11T09:16:57.603" v="2656" actId="6549"/>
        <pc:sldMkLst>
          <pc:docMk/>
          <pc:sldMk cId="2419031862" sldId="420"/>
        </pc:sldMkLst>
        <pc:spChg chg="mod">
          <ac:chgData name="ROCCO ALIBERTI" userId="216eadf0-68fb-43fb-aa7d-ef82b5c31836" providerId="ADAL" clId="{477BFD40-0FA0-4580-A428-5E0B904388E5}" dt="2022-07-10T15:19:45.721" v="1594" actId="20577"/>
          <ac:spMkLst>
            <pc:docMk/>
            <pc:sldMk cId="2419031862" sldId="420"/>
            <ac:spMk id="14" creationId="{91B4FFB6-CC44-46B3-95E4-E74AF46F4CA2}"/>
          </ac:spMkLst>
        </pc:spChg>
        <pc:spChg chg="mod">
          <ac:chgData name="ROCCO ALIBERTI" userId="216eadf0-68fb-43fb-aa7d-ef82b5c31836" providerId="ADAL" clId="{477BFD40-0FA0-4580-A428-5E0B904388E5}" dt="2022-07-10T15:35:31.817" v="1763" actId="1076"/>
          <ac:spMkLst>
            <pc:docMk/>
            <pc:sldMk cId="2419031862" sldId="420"/>
            <ac:spMk id="15" creationId="{A64A0BC2-4761-4B5B-B11C-27BB9B4E8953}"/>
          </ac:spMkLst>
        </pc:spChg>
        <pc:spChg chg="mod">
          <ac:chgData name="ROCCO ALIBERTI" userId="216eadf0-68fb-43fb-aa7d-ef82b5c31836" providerId="ADAL" clId="{477BFD40-0FA0-4580-A428-5E0B904388E5}" dt="2022-07-10T15:35:23.676" v="1762" actId="1076"/>
          <ac:spMkLst>
            <pc:docMk/>
            <pc:sldMk cId="2419031862" sldId="420"/>
            <ac:spMk id="17" creationId="{80789E0E-6E9E-400D-9980-62B7B881781D}"/>
          </ac:spMkLst>
        </pc:spChg>
        <pc:spChg chg="add mod">
          <ac:chgData name="ROCCO ALIBERTI" userId="216eadf0-68fb-43fb-aa7d-ef82b5c31836" providerId="ADAL" clId="{477BFD40-0FA0-4580-A428-5E0B904388E5}" dt="2022-07-10T15:35:09.104" v="1761" actId="1076"/>
          <ac:spMkLst>
            <pc:docMk/>
            <pc:sldMk cId="2419031862" sldId="420"/>
            <ac:spMk id="18" creationId="{E135D503-7894-C805-BD21-D1DEFADE0F86}"/>
          </ac:spMkLst>
        </pc:spChg>
        <pc:picChg chg="del">
          <ac:chgData name="ROCCO ALIBERTI" userId="216eadf0-68fb-43fb-aa7d-ef82b5c31836" providerId="ADAL" clId="{477BFD40-0FA0-4580-A428-5E0B904388E5}" dt="2022-07-10T15:20:36.056" v="1597" actId="478"/>
          <ac:picMkLst>
            <pc:docMk/>
            <pc:sldMk cId="2419031862" sldId="420"/>
            <ac:picMk id="3" creationId="{7FA39893-C587-6776-045D-270F421C3F23}"/>
          </ac:picMkLst>
        </pc:picChg>
        <pc:picChg chg="add mod">
          <ac:chgData name="ROCCO ALIBERTI" userId="216eadf0-68fb-43fb-aa7d-ef82b5c31836" providerId="ADAL" clId="{477BFD40-0FA0-4580-A428-5E0B904388E5}" dt="2022-07-10T15:37:43.616" v="1784" actId="1076"/>
          <ac:picMkLst>
            <pc:docMk/>
            <pc:sldMk cId="2419031862" sldId="420"/>
            <ac:picMk id="5" creationId="{1818519E-1EB0-4AE2-6ECF-6F41A40EBADE}"/>
          </ac:picMkLst>
        </pc:picChg>
        <pc:picChg chg="del mod">
          <ac:chgData name="ROCCO ALIBERTI" userId="216eadf0-68fb-43fb-aa7d-ef82b5c31836" providerId="ADAL" clId="{477BFD40-0FA0-4580-A428-5E0B904388E5}" dt="2022-07-10T15:20:34.424" v="1596" actId="478"/>
          <ac:picMkLst>
            <pc:docMk/>
            <pc:sldMk cId="2419031862" sldId="420"/>
            <ac:picMk id="7" creationId="{FBBE880C-596E-68FA-A7ED-6BE3D26DF70E}"/>
          </ac:picMkLst>
        </pc:picChg>
        <pc:picChg chg="add mod">
          <ac:chgData name="ROCCO ALIBERTI" userId="216eadf0-68fb-43fb-aa7d-ef82b5c31836" providerId="ADAL" clId="{477BFD40-0FA0-4580-A428-5E0B904388E5}" dt="2022-07-10T15:39:04.498" v="1797" actId="14100"/>
          <ac:picMkLst>
            <pc:docMk/>
            <pc:sldMk cId="2419031862" sldId="420"/>
            <ac:picMk id="9" creationId="{AE34D85C-43ED-E54A-537D-7DBC43433FB4}"/>
          </ac:picMkLst>
        </pc:picChg>
        <pc:picChg chg="del">
          <ac:chgData name="ROCCO ALIBERTI" userId="216eadf0-68fb-43fb-aa7d-ef82b5c31836" providerId="ADAL" clId="{477BFD40-0FA0-4580-A428-5E0B904388E5}" dt="2022-07-10T15:20:33.019" v="1595" actId="478"/>
          <ac:picMkLst>
            <pc:docMk/>
            <pc:sldMk cId="2419031862" sldId="420"/>
            <ac:picMk id="11" creationId="{4B5C3E95-47D7-5982-0194-2EFA5529C5A0}"/>
          </ac:picMkLst>
        </pc:picChg>
        <pc:picChg chg="mod">
          <ac:chgData name="ROCCO ALIBERTI" userId="216eadf0-68fb-43fb-aa7d-ef82b5c31836" providerId="ADAL" clId="{477BFD40-0FA0-4580-A428-5E0B904388E5}" dt="2022-07-10T15:44:44.498" v="1858" actId="1076"/>
          <ac:picMkLst>
            <pc:docMk/>
            <pc:sldMk cId="2419031862" sldId="420"/>
            <ac:picMk id="13" creationId="{150C215C-9539-41DC-A2EA-2777A5FC4497}"/>
          </ac:picMkLst>
        </pc:picChg>
        <pc:picChg chg="add mod">
          <ac:chgData name="ROCCO ALIBERTI" userId="216eadf0-68fb-43fb-aa7d-ef82b5c31836" providerId="ADAL" clId="{477BFD40-0FA0-4580-A428-5E0B904388E5}" dt="2022-07-10T15:38:55.512" v="1795" actId="14100"/>
          <ac:picMkLst>
            <pc:docMk/>
            <pc:sldMk cId="2419031862" sldId="420"/>
            <ac:picMk id="16" creationId="{CEE54B69-658A-1030-49FF-5C9029F9B77A}"/>
          </ac:picMkLst>
        </pc:picChg>
        <pc:picChg chg="add mod">
          <ac:chgData name="ROCCO ALIBERTI" userId="216eadf0-68fb-43fb-aa7d-ef82b5c31836" providerId="ADAL" clId="{477BFD40-0FA0-4580-A428-5E0B904388E5}" dt="2022-07-10T15:39:41.802" v="1803" actId="1076"/>
          <ac:picMkLst>
            <pc:docMk/>
            <pc:sldMk cId="2419031862" sldId="420"/>
            <ac:picMk id="20" creationId="{784F4DCE-5100-6CB7-0909-A9E15C1F947F}"/>
          </ac:picMkLst>
        </pc:picChg>
        <pc:picChg chg="add mod">
          <ac:chgData name="ROCCO ALIBERTI" userId="216eadf0-68fb-43fb-aa7d-ef82b5c31836" providerId="ADAL" clId="{477BFD40-0FA0-4580-A428-5E0B904388E5}" dt="2022-07-10T15:38:18.660" v="1790" actId="1076"/>
          <ac:picMkLst>
            <pc:docMk/>
            <pc:sldMk cId="2419031862" sldId="420"/>
            <ac:picMk id="22" creationId="{8D1F8C4F-8C73-53FD-D243-EF5E7C077DF6}"/>
          </ac:picMkLst>
        </pc:picChg>
        <pc:picChg chg="add mod">
          <ac:chgData name="ROCCO ALIBERTI" userId="216eadf0-68fb-43fb-aa7d-ef82b5c31836" providerId="ADAL" clId="{477BFD40-0FA0-4580-A428-5E0B904388E5}" dt="2022-07-10T15:40:06.908" v="1809" actId="1076"/>
          <ac:picMkLst>
            <pc:docMk/>
            <pc:sldMk cId="2419031862" sldId="420"/>
            <ac:picMk id="24" creationId="{74E87E00-B277-B979-8428-2BB6026AEA22}"/>
          </ac:picMkLst>
        </pc:picChg>
        <pc:picChg chg="add mod">
          <ac:chgData name="ROCCO ALIBERTI" userId="216eadf0-68fb-43fb-aa7d-ef82b5c31836" providerId="ADAL" clId="{477BFD40-0FA0-4580-A428-5E0B904388E5}" dt="2022-07-10T15:39:23.589" v="1799" actId="14100"/>
          <ac:picMkLst>
            <pc:docMk/>
            <pc:sldMk cId="2419031862" sldId="420"/>
            <ac:picMk id="26" creationId="{FB472BF3-3496-4AA8-CC6E-E372FE51137B}"/>
          </ac:picMkLst>
        </pc:picChg>
        <pc:picChg chg="add mod">
          <ac:chgData name="ROCCO ALIBERTI" userId="216eadf0-68fb-43fb-aa7d-ef82b5c31836" providerId="ADAL" clId="{477BFD40-0FA0-4580-A428-5E0B904388E5}" dt="2022-07-10T15:42:08.277" v="1828" actId="1076"/>
          <ac:picMkLst>
            <pc:docMk/>
            <pc:sldMk cId="2419031862" sldId="420"/>
            <ac:picMk id="28" creationId="{382AD118-09F0-7A5C-79FF-189AD4DF48D7}"/>
          </ac:picMkLst>
        </pc:picChg>
        <pc:picChg chg="add mod">
          <ac:chgData name="ROCCO ALIBERTI" userId="216eadf0-68fb-43fb-aa7d-ef82b5c31836" providerId="ADAL" clId="{477BFD40-0FA0-4580-A428-5E0B904388E5}" dt="2022-07-10T15:42:16.450" v="1830" actId="1076"/>
          <ac:picMkLst>
            <pc:docMk/>
            <pc:sldMk cId="2419031862" sldId="420"/>
            <ac:picMk id="30" creationId="{0AA8C1C8-8881-F470-69D8-49653733A465}"/>
          </ac:picMkLst>
        </pc:picChg>
        <pc:picChg chg="add mod">
          <ac:chgData name="ROCCO ALIBERTI" userId="216eadf0-68fb-43fb-aa7d-ef82b5c31836" providerId="ADAL" clId="{477BFD40-0FA0-4580-A428-5E0B904388E5}" dt="2022-07-10T15:42:57.302" v="1839" actId="1076"/>
          <ac:picMkLst>
            <pc:docMk/>
            <pc:sldMk cId="2419031862" sldId="420"/>
            <ac:picMk id="32" creationId="{776045F5-42DE-63FD-25C1-8DE76C90704E}"/>
          </ac:picMkLst>
        </pc:picChg>
        <pc:picChg chg="add mod">
          <ac:chgData name="ROCCO ALIBERTI" userId="216eadf0-68fb-43fb-aa7d-ef82b5c31836" providerId="ADAL" clId="{477BFD40-0FA0-4580-A428-5E0B904388E5}" dt="2022-07-10T15:41:57.748" v="1826" actId="1076"/>
          <ac:picMkLst>
            <pc:docMk/>
            <pc:sldMk cId="2419031862" sldId="420"/>
            <ac:picMk id="34" creationId="{B2353A7D-B90E-FE55-5A80-7FFDB9FFD1C6}"/>
          </ac:picMkLst>
        </pc:picChg>
        <pc:picChg chg="add mod">
          <ac:chgData name="ROCCO ALIBERTI" userId="216eadf0-68fb-43fb-aa7d-ef82b5c31836" providerId="ADAL" clId="{477BFD40-0FA0-4580-A428-5E0B904388E5}" dt="2022-07-10T15:43:38.564" v="1849" actId="1076"/>
          <ac:picMkLst>
            <pc:docMk/>
            <pc:sldMk cId="2419031862" sldId="420"/>
            <ac:picMk id="36" creationId="{41E3712D-820C-960C-444D-726666C6628B}"/>
          </ac:picMkLst>
        </pc:picChg>
        <pc:picChg chg="add mod">
          <ac:chgData name="ROCCO ALIBERTI" userId="216eadf0-68fb-43fb-aa7d-ef82b5c31836" providerId="ADAL" clId="{477BFD40-0FA0-4580-A428-5E0B904388E5}" dt="2022-07-10T15:43:20.101" v="1844" actId="1076"/>
          <ac:picMkLst>
            <pc:docMk/>
            <pc:sldMk cId="2419031862" sldId="420"/>
            <ac:picMk id="38" creationId="{CE43EF11-13C1-5727-0BC6-B9802934F6AA}"/>
          </ac:picMkLst>
        </pc:picChg>
      </pc:sldChg>
      <pc:sldChg chg="addSp delSp modSp mod delAnim modAnim modNotesTx">
        <pc:chgData name="ROCCO ALIBERTI" userId="216eadf0-68fb-43fb-aa7d-ef82b5c31836" providerId="ADAL" clId="{477BFD40-0FA0-4580-A428-5E0B904388E5}" dt="2022-07-13T08:39:53.203" v="2843" actId="20577"/>
        <pc:sldMkLst>
          <pc:docMk/>
          <pc:sldMk cId="2415093119" sldId="421"/>
        </pc:sldMkLst>
        <pc:spChg chg="mod">
          <ac:chgData name="ROCCO ALIBERTI" userId="216eadf0-68fb-43fb-aa7d-ef82b5c31836" providerId="ADAL" clId="{477BFD40-0FA0-4580-A428-5E0B904388E5}" dt="2022-07-11T07:37:57.778" v="1873" actId="20577"/>
          <ac:spMkLst>
            <pc:docMk/>
            <pc:sldMk cId="2415093119" sldId="421"/>
            <ac:spMk id="14" creationId="{91B4FFB6-CC44-46B3-95E4-E74AF46F4CA2}"/>
          </ac:spMkLst>
        </pc:spChg>
        <pc:spChg chg="mod">
          <ac:chgData name="ROCCO ALIBERTI" userId="216eadf0-68fb-43fb-aa7d-ef82b5c31836" providerId="ADAL" clId="{477BFD40-0FA0-4580-A428-5E0B904388E5}" dt="2022-07-11T07:47:55.214" v="1980" actId="14100"/>
          <ac:spMkLst>
            <pc:docMk/>
            <pc:sldMk cId="2415093119" sldId="421"/>
            <ac:spMk id="15" creationId="{A64A0BC2-4761-4B5B-B11C-27BB9B4E8953}"/>
          </ac:spMkLst>
        </pc:spChg>
        <pc:spChg chg="mod">
          <ac:chgData name="ROCCO ALIBERTI" userId="216eadf0-68fb-43fb-aa7d-ef82b5c31836" providerId="ADAL" clId="{477BFD40-0FA0-4580-A428-5E0B904388E5}" dt="2022-07-11T07:48:22.420" v="1984" actId="14100"/>
          <ac:spMkLst>
            <pc:docMk/>
            <pc:sldMk cId="2415093119" sldId="421"/>
            <ac:spMk id="16" creationId="{45A51715-7B9E-0ED7-A1E8-9E26435EE6F1}"/>
          </ac:spMkLst>
        </pc:spChg>
        <pc:spChg chg="del mod">
          <ac:chgData name="ROCCO ALIBERTI" userId="216eadf0-68fb-43fb-aa7d-ef82b5c31836" providerId="ADAL" clId="{477BFD40-0FA0-4580-A428-5E0B904388E5}" dt="2022-07-11T07:39:26.453" v="1901" actId="478"/>
          <ac:spMkLst>
            <pc:docMk/>
            <pc:sldMk cId="2415093119" sldId="421"/>
            <ac:spMk id="17" creationId="{80789E0E-6E9E-400D-9980-62B7B881781D}"/>
          </ac:spMkLst>
        </pc:spChg>
        <pc:spChg chg="mod">
          <ac:chgData name="ROCCO ALIBERTI" userId="216eadf0-68fb-43fb-aa7d-ef82b5c31836" providerId="ADAL" clId="{477BFD40-0FA0-4580-A428-5E0B904388E5}" dt="2022-07-11T07:56:41.163" v="2056" actId="14100"/>
          <ac:spMkLst>
            <pc:docMk/>
            <pc:sldMk cId="2415093119" sldId="421"/>
            <ac:spMk id="18" creationId="{2D684F35-29DB-1454-CA6A-BDA8B0318CD9}"/>
          </ac:spMkLst>
        </pc:spChg>
        <pc:picChg chg="add mod ord">
          <ac:chgData name="ROCCO ALIBERTI" userId="216eadf0-68fb-43fb-aa7d-ef82b5c31836" providerId="ADAL" clId="{477BFD40-0FA0-4580-A428-5E0B904388E5}" dt="2022-07-11T07:55:04.480" v="2036" actId="1076"/>
          <ac:picMkLst>
            <pc:docMk/>
            <pc:sldMk cId="2415093119" sldId="421"/>
            <ac:picMk id="3" creationId="{894AB101-4DAC-D9FF-848C-99F67B914AC4}"/>
          </ac:picMkLst>
        </pc:picChg>
        <pc:picChg chg="mod ord">
          <ac:chgData name="ROCCO ALIBERTI" userId="216eadf0-68fb-43fb-aa7d-ef82b5c31836" providerId="ADAL" clId="{477BFD40-0FA0-4580-A428-5E0B904388E5}" dt="2022-07-11T07:48:57.153" v="1988" actId="167"/>
          <ac:picMkLst>
            <pc:docMk/>
            <pc:sldMk cId="2415093119" sldId="421"/>
            <ac:picMk id="5" creationId="{B06720DA-A3C4-8F33-B9C2-C14F980A3331}"/>
          </ac:picMkLst>
        </pc:picChg>
        <pc:picChg chg="add mod">
          <ac:chgData name="ROCCO ALIBERTI" userId="216eadf0-68fb-43fb-aa7d-ef82b5c31836" providerId="ADAL" clId="{477BFD40-0FA0-4580-A428-5E0B904388E5}" dt="2022-07-11T07:50:25.167" v="2003" actId="1076"/>
          <ac:picMkLst>
            <pc:docMk/>
            <pc:sldMk cId="2415093119" sldId="421"/>
            <ac:picMk id="7" creationId="{9A711ECD-4EAB-0ED7-613F-BAE020468532}"/>
          </ac:picMkLst>
        </pc:picChg>
        <pc:picChg chg="del">
          <ac:chgData name="ROCCO ALIBERTI" userId="216eadf0-68fb-43fb-aa7d-ef82b5c31836" providerId="ADAL" clId="{477BFD40-0FA0-4580-A428-5E0B904388E5}" dt="2022-07-11T07:40:01.610" v="1907" actId="478"/>
          <ac:picMkLst>
            <pc:docMk/>
            <pc:sldMk cId="2415093119" sldId="421"/>
            <ac:picMk id="9" creationId="{A7162E84-BCE5-F21A-CBF4-47B896EDB933}"/>
          </ac:picMkLst>
        </pc:picChg>
        <pc:picChg chg="add mod ord">
          <ac:chgData name="ROCCO ALIBERTI" userId="216eadf0-68fb-43fb-aa7d-ef82b5c31836" providerId="ADAL" clId="{477BFD40-0FA0-4580-A428-5E0B904388E5}" dt="2022-07-11T07:48:43.438" v="1986" actId="167"/>
          <ac:picMkLst>
            <pc:docMk/>
            <pc:sldMk cId="2415093119" sldId="421"/>
            <ac:picMk id="11" creationId="{0FBE666F-8539-2AF3-18C1-2E7F42F80D89}"/>
          </ac:picMkLst>
        </pc:picChg>
        <pc:picChg chg="del">
          <ac:chgData name="ROCCO ALIBERTI" userId="216eadf0-68fb-43fb-aa7d-ef82b5c31836" providerId="ADAL" clId="{477BFD40-0FA0-4580-A428-5E0B904388E5}" dt="2022-07-10T15:44:08.788" v="1852" actId="478"/>
          <ac:picMkLst>
            <pc:docMk/>
            <pc:sldMk cId="2415093119" sldId="421"/>
            <ac:picMk id="13" creationId="{150C215C-9539-41DC-A2EA-2777A5FC4497}"/>
          </ac:picMkLst>
        </pc:picChg>
        <pc:picChg chg="mod">
          <ac:chgData name="ROCCO ALIBERTI" userId="216eadf0-68fb-43fb-aa7d-ef82b5c31836" providerId="ADAL" clId="{477BFD40-0FA0-4580-A428-5E0B904388E5}" dt="2022-07-11T07:49:38.071" v="1995" actId="1076"/>
          <ac:picMkLst>
            <pc:docMk/>
            <pc:sldMk cId="2415093119" sldId="421"/>
            <ac:picMk id="19" creationId="{85CD0277-566E-196A-6909-9E5CDA83D33B}"/>
          </ac:picMkLst>
        </pc:picChg>
        <pc:picChg chg="add mod">
          <ac:chgData name="ROCCO ALIBERTI" userId="216eadf0-68fb-43fb-aa7d-ef82b5c31836" providerId="ADAL" clId="{477BFD40-0FA0-4580-A428-5E0B904388E5}" dt="2022-07-11T07:49:01.600" v="1989" actId="167"/>
          <ac:picMkLst>
            <pc:docMk/>
            <pc:sldMk cId="2415093119" sldId="421"/>
            <ac:picMk id="20" creationId="{C7ADB1AE-6193-1413-3632-50D82304E3D6}"/>
          </ac:picMkLst>
        </pc:picChg>
        <pc:picChg chg="mod ord">
          <ac:chgData name="ROCCO ALIBERTI" userId="216eadf0-68fb-43fb-aa7d-ef82b5c31836" providerId="ADAL" clId="{477BFD40-0FA0-4580-A428-5E0B904388E5}" dt="2022-07-11T07:53:42.167" v="2022" actId="1076"/>
          <ac:picMkLst>
            <pc:docMk/>
            <pc:sldMk cId="2415093119" sldId="421"/>
            <ac:picMk id="21" creationId="{A9726F5D-7C2D-7656-5821-2D2CE8323151}"/>
          </ac:picMkLst>
        </pc:picChg>
        <pc:picChg chg="add mod">
          <ac:chgData name="ROCCO ALIBERTI" userId="216eadf0-68fb-43fb-aa7d-ef82b5c31836" providerId="ADAL" clId="{477BFD40-0FA0-4580-A428-5E0B904388E5}" dt="2022-07-11T07:49:57.760" v="1999" actId="1076"/>
          <ac:picMkLst>
            <pc:docMk/>
            <pc:sldMk cId="2415093119" sldId="421"/>
            <ac:picMk id="22" creationId="{B6BCE94C-CCAB-8C35-9799-9E5A00243DB2}"/>
          </ac:picMkLst>
        </pc:picChg>
        <pc:picChg chg="add mod ord">
          <ac:chgData name="ROCCO ALIBERTI" userId="216eadf0-68fb-43fb-aa7d-ef82b5c31836" providerId="ADAL" clId="{477BFD40-0FA0-4580-A428-5E0B904388E5}" dt="2022-07-11T07:48:47.888" v="1987" actId="167"/>
          <ac:picMkLst>
            <pc:docMk/>
            <pc:sldMk cId="2415093119" sldId="421"/>
            <ac:picMk id="24" creationId="{F5F3644C-CDC6-2782-8442-B8A725E55FBC}"/>
          </ac:picMkLst>
        </pc:picChg>
        <pc:picChg chg="add mod ord">
          <ac:chgData name="ROCCO ALIBERTI" userId="216eadf0-68fb-43fb-aa7d-ef82b5c31836" providerId="ADAL" clId="{477BFD40-0FA0-4580-A428-5E0B904388E5}" dt="2022-07-11T07:56:10.965" v="2052" actId="1076"/>
          <ac:picMkLst>
            <pc:docMk/>
            <pc:sldMk cId="2415093119" sldId="421"/>
            <ac:picMk id="26" creationId="{0DA23D77-2789-D2AC-36BD-C2719C6325AA}"/>
          </ac:picMkLst>
        </pc:picChg>
      </pc:sldChg>
      <pc:sldChg chg="modSp mod modAnim modNotesTx">
        <pc:chgData name="ROCCO ALIBERTI" userId="216eadf0-68fb-43fb-aa7d-ef82b5c31836" providerId="ADAL" clId="{477BFD40-0FA0-4580-A428-5E0B904388E5}" dt="2022-07-13T08:40:34.678" v="2844" actId="313"/>
        <pc:sldMkLst>
          <pc:docMk/>
          <pc:sldMk cId="3463317786" sldId="422"/>
        </pc:sldMkLst>
        <pc:spChg chg="mod">
          <ac:chgData name="ROCCO ALIBERTI" userId="216eadf0-68fb-43fb-aa7d-ef82b5c31836" providerId="ADAL" clId="{477BFD40-0FA0-4580-A428-5E0B904388E5}" dt="2022-07-11T09:03:07.180" v="2586" actId="20577"/>
          <ac:spMkLst>
            <pc:docMk/>
            <pc:sldMk cId="3463317786" sldId="422"/>
            <ac:spMk id="5" creationId="{00000000-0000-0000-0000-000000000000}"/>
          </ac:spMkLst>
        </pc:spChg>
        <pc:picChg chg="mod">
          <ac:chgData name="ROCCO ALIBERTI" userId="216eadf0-68fb-43fb-aa7d-ef82b5c31836" providerId="ADAL" clId="{477BFD40-0FA0-4580-A428-5E0B904388E5}" dt="2022-07-11T08:00:06.191" v="2094" actId="14100"/>
          <ac:picMkLst>
            <pc:docMk/>
            <pc:sldMk cId="3463317786" sldId="422"/>
            <ac:picMk id="8194" creationId="{2171CB04-DB43-432E-94A2-141202E8AAD5}"/>
          </ac:picMkLst>
        </pc:picChg>
      </pc:sldChg>
      <pc:sldChg chg="addSp delSp modSp add mod delAnim modAnim modNotesTx">
        <pc:chgData name="ROCCO ALIBERTI" userId="216eadf0-68fb-43fb-aa7d-ef82b5c31836" providerId="ADAL" clId="{477BFD40-0FA0-4580-A428-5E0B904388E5}" dt="2022-07-13T08:52:48.139" v="2951" actId="6549"/>
        <pc:sldMkLst>
          <pc:docMk/>
          <pc:sldMk cId="2869134661" sldId="424"/>
        </pc:sldMkLst>
        <pc:spChg chg="mod">
          <ac:chgData name="ROCCO ALIBERTI" userId="216eadf0-68fb-43fb-aa7d-ef82b5c31836" providerId="ADAL" clId="{477BFD40-0FA0-4580-A428-5E0B904388E5}" dt="2022-07-10T14:46:48.599" v="1200" actId="20577"/>
          <ac:spMkLst>
            <pc:docMk/>
            <pc:sldMk cId="2869134661" sldId="424"/>
            <ac:spMk id="6" creationId="{00000000-0000-0000-0000-000000000000}"/>
          </ac:spMkLst>
        </pc:spChg>
        <pc:spChg chg="del">
          <ac:chgData name="ROCCO ALIBERTI" userId="216eadf0-68fb-43fb-aa7d-ef82b5c31836" providerId="ADAL" clId="{477BFD40-0FA0-4580-A428-5E0B904388E5}" dt="2022-07-10T14:47:03.280" v="1203" actId="478"/>
          <ac:spMkLst>
            <pc:docMk/>
            <pc:sldMk cId="2869134661" sldId="424"/>
            <ac:spMk id="11" creationId="{9CADC84D-8211-4FCA-BF2A-31BE4FCAA05A}"/>
          </ac:spMkLst>
        </pc:spChg>
        <pc:spChg chg="del">
          <ac:chgData name="ROCCO ALIBERTI" userId="216eadf0-68fb-43fb-aa7d-ef82b5c31836" providerId="ADAL" clId="{477BFD40-0FA0-4580-A428-5E0B904388E5}" dt="2022-07-10T14:47:06.184" v="1204" actId="478"/>
          <ac:spMkLst>
            <pc:docMk/>
            <pc:sldMk cId="2869134661" sldId="424"/>
            <ac:spMk id="13" creationId="{A4FF555D-55ED-41BE-955A-AF7F7A3239A5}"/>
          </ac:spMkLst>
        </pc:spChg>
        <pc:graphicFrameChg chg="add mod modGraphic">
          <ac:chgData name="ROCCO ALIBERTI" userId="216eadf0-68fb-43fb-aa7d-ef82b5c31836" providerId="ADAL" clId="{477BFD40-0FA0-4580-A428-5E0B904388E5}" dt="2022-07-10T14:53:11.774" v="1259" actId="114"/>
          <ac:graphicFrameMkLst>
            <pc:docMk/>
            <pc:sldMk cId="2869134661" sldId="424"/>
            <ac:graphicFrameMk id="3" creationId="{735D3226-753C-0B01-CADE-A81BEA6F9D46}"/>
          </ac:graphicFrameMkLst>
        </pc:graphicFrameChg>
        <pc:picChg chg="del">
          <ac:chgData name="ROCCO ALIBERTI" userId="216eadf0-68fb-43fb-aa7d-ef82b5c31836" providerId="ADAL" clId="{477BFD40-0FA0-4580-A428-5E0B904388E5}" dt="2022-07-10T14:46:59.571" v="1202" actId="478"/>
          <ac:picMkLst>
            <pc:docMk/>
            <pc:sldMk cId="2869134661" sldId="424"/>
            <ac:picMk id="4" creationId="{A69010E3-1423-7433-12E1-6FA6DCE67280}"/>
          </ac:picMkLst>
        </pc:picChg>
        <pc:picChg chg="del">
          <ac:chgData name="ROCCO ALIBERTI" userId="216eadf0-68fb-43fb-aa7d-ef82b5c31836" providerId="ADAL" clId="{477BFD40-0FA0-4580-A428-5E0B904388E5}" dt="2022-07-10T14:46:58.198" v="1201" actId="478"/>
          <ac:picMkLst>
            <pc:docMk/>
            <pc:sldMk cId="2869134661" sldId="424"/>
            <ac:picMk id="8" creationId="{A2CF3283-258C-6343-630B-050609A08E46}"/>
          </ac:picMkLst>
        </pc:picChg>
      </pc:sldChg>
      <pc:sldChg chg="addSp delSp modSp add mod ord delAnim modAnim modNotesTx">
        <pc:chgData name="ROCCO ALIBERTI" userId="216eadf0-68fb-43fb-aa7d-ef82b5c31836" providerId="ADAL" clId="{477BFD40-0FA0-4580-A428-5E0B904388E5}" dt="2022-07-13T08:37:52.040" v="2841" actId="20577"/>
        <pc:sldMkLst>
          <pc:docMk/>
          <pc:sldMk cId="4163283398" sldId="425"/>
        </pc:sldMkLst>
        <pc:spChg chg="mod">
          <ac:chgData name="ROCCO ALIBERTI" userId="216eadf0-68fb-43fb-aa7d-ef82b5c31836" providerId="ADAL" clId="{477BFD40-0FA0-4580-A428-5E0B904388E5}" dt="2022-07-10T14:57:31.208" v="1288" actId="1076"/>
          <ac:spMkLst>
            <pc:docMk/>
            <pc:sldMk cId="4163283398" sldId="425"/>
            <ac:spMk id="6" creationId="{00000000-0000-0000-0000-000000000000}"/>
          </ac:spMkLst>
        </pc:spChg>
        <pc:spChg chg="mod">
          <ac:chgData name="ROCCO ALIBERTI" userId="216eadf0-68fb-43fb-aa7d-ef82b5c31836" providerId="ADAL" clId="{477BFD40-0FA0-4580-A428-5E0B904388E5}" dt="2022-07-10T15:10:07.731" v="1486" actId="1076"/>
          <ac:spMkLst>
            <pc:docMk/>
            <pc:sldMk cId="4163283398" sldId="425"/>
            <ac:spMk id="11" creationId="{9CADC84D-8211-4FCA-BF2A-31BE4FCAA05A}"/>
          </ac:spMkLst>
        </pc:spChg>
        <pc:spChg chg="mod">
          <ac:chgData name="ROCCO ALIBERTI" userId="216eadf0-68fb-43fb-aa7d-ef82b5c31836" providerId="ADAL" clId="{477BFD40-0FA0-4580-A428-5E0B904388E5}" dt="2022-07-10T15:09:59.178" v="1485" actId="1076"/>
          <ac:spMkLst>
            <pc:docMk/>
            <pc:sldMk cId="4163283398" sldId="425"/>
            <ac:spMk id="13" creationId="{A4FF555D-55ED-41BE-955A-AF7F7A3239A5}"/>
          </ac:spMkLst>
        </pc:spChg>
        <pc:picChg chg="del">
          <ac:chgData name="ROCCO ALIBERTI" userId="216eadf0-68fb-43fb-aa7d-ef82b5c31836" providerId="ADAL" clId="{477BFD40-0FA0-4580-A428-5E0B904388E5}" dt="2022-07-10T14:58:59.144" v="1296" actId="478"/>
          <ac:picMkLst>
            <pc:docMk/>
            <pc:sldMk cId="4163283398" sldId="425"/>
            <ac:picMk id="4" creationId="{A69010E3-1423-7433-12E1-6FA6DCE67280}"/>
          </ac:picMkLst>
        </pc:picChg>
        <pc:picChg chg="add del mod modCrop">
          <ac:chgData name="ROCCO ALIBERTI" userId="216eadf0-68fb-43fb-aa7d-ef82b5c31836" providerId="ADAL" clId="{477BFD40-0FA0-4580-A428-5E0B904388E5}" dt="2022-07-10T15:05:10.775" v="1345" actId="478"/>
          <ac:picMkLst>
            <pc:docMk/>
            <pc:sldMk cId="4163283398" sldId="425"/>
            <ac:picMk id="5" creationId="{9E4DEF10-9C84-048A-24F3-64C90B04CC96}"/>
          </ac:picMkLst>
        </pc:picChg>
        <pc:picChg chg="del">
          <ac:chgData name="ROCCO ALIBERTI" userId="216eadf0-68fb-43fb-aa7d-ef82b5c31836" providerId="ADAL" clId="{477BFD40-0FA0-4580-A428-5E0B904388E5}" dt="2022-07-10T14:59:01.193" v="1297" actId="478"/>
          <ac:picMkLst>
            <pc:docMk/>
            <pc:sldMk cId="4163283398" sldId="425"/>
            <ac:picMk id="8" creationId="{A2CF3283-258C-6343-630B-050609A08E46}"/>
          </ac:picMkLst>
        </pc:picChg>
        <pc:picChg chg="add del mod modCrop">
          <ac:chgData name="ROCCO ALIBERTI" userId="216eadf0-68fb-43fb-aa7d-ef82b5c31836" providerId="ADAL" clId="{477BFD40-0FA0-4580-A428-5E0B904388E5}" dt="2022-07-10T15:05:12.303" v="1346" actId="478"/>
          <ac:picMkLst>
            <pc:docMk/>
            <pc:sldMk cId="4163283398" sldId="425"/>
            <ac:picMk id="10" creationId="{61C2F2F6-D7C1-11C0-8658-5C7EAEC8A1BF}"/>
          </ac:picMkLst>
        </pc:picChg>
        <pc:picChg chg="add mod modCrop">
          <ac:chgData name="ROCCO ALIBERTI" userId="216eadf0-68fb-43fb-aa7d-ef82b5c31836" providerId="ADAL" clId="{477BFD40-0FA0-4580-A428-5E0B904388E5}" dt="2022-07-10T15:09:31.035" v="1481" actId="1076"/>
          <ac:picMkLst>
            <pc:docMk/>
            <pc:sldMk cId="4163283398" sldId="425"/>
            <ac:picMk id="15" creationId="{104FDA8B-5CAB-B861-D8D8-ADD31B708BF4}"/>
          </ac:picMkLst>
        </pc:picChg>
        <pc:picChg chg="add del mod">
          <ac:chgData name="ROCCO ALIBERTI" userId="216eadf0-68fb-43fb-aa7d-ef82b5c31836" providerId="ADAL" clId="{477BFD40-0FA0-4580-A428-5E0B904388E5}" dt="2022-07-10T15:07:44.856" v="1462" actId="478"/>
          <ac:picMkLst>
            <pc:docMk/>
            <pc:sldMk cId="4163283398" sldId="425"/>
            <ac:picMk id="17" creationId="{BA36983E-CBCE-5EFC-A1CA-4F0AC881491A}"/>
          </ac:picMkLst>
        </pc:picChg>
        <pc:picChg chg="add mod modCrop">
          <ac:chgData name="ROCCO ALIBERTI" userId="216eadf0-68fb-43fb-aa7d-ef82b5c31836" providerId="ADAL" clId="{477BFD40-0FA0-4580-A428-5E0B904388E5}" dt="2022-07-10T15:09:36.454" v="1482" actId="1076"/>
          <ac:picMkLst>
            <pc:docMk/>
            <pc:sldMk cId="4163283398" sldId="425"/>
            <ac:picMk id="19" creationId="{737079E2-7229-DC8A-5075-022F14F4131C}"/>
          </ac:picMkLst>
        </pc:picChg>
      </pc:sldChg>
    </pc:docChg>
  </pc:docChgLst>
</pc:chgInfo>
</file>

<file path=ppt/media/image1.jpeg>
</file>

<file path=ppt/media/image10.pn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jpeg>
</file>

<file path=ppt/media/image46.jpeg>
</file>

<file path=ppt/media/image47.jpeg>
</file>

<file path=ppt/media/image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E7F12D-BD45-4D27-A14B-02A460F0BC4B}" type="datetimeFigureOut">
              <a:rPr lang="it-IT" smtClean="0"/>
              <a:t>13/07/2022</a:t>
            </a:fld>
            <a:endParaRPr lang="it-IT" dirty="0"/>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1B8C5E-FE97-4ECA-BCD4-60FFAF732702}" type="slidenum">
              <a:rPr lang="it-IT" smtClean="0"/>
              <a:t>‹N›</a:t>
            </a:fld>
            <a:endParaRPr lang="it-IT" dirty="0"/>
          </a:p>
        </p:txBody>
      </p:sp>
    </p:spTree>
    <p:extLst>
      <p:ext uri="{BB962C8B-B14F-4D97-AF65-F5344CB8AC3E}">
        <p14:creationId xmlns:p14="http://schemas.microsoft.com/office/powerpoint/2010/main" val="32765520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dirty="0"/>
              <a:t>Buongiorno a tutti, sono Aliberti Rocco, vi presento il mio lavoro, dove si sono analizzate le differenze tra le immagini di volti di stessi soggetti, con e senza la mascherina, utilizzando le reti neurali siamesi con la perdita di contrasto.</a:t>
            </a:r>
          </a:p>
        </p:txBody>
      </p:sp>
      <p:sp>
        <p:nvSpPr>
          <p:cNvPr id="4" name="Segnaposto numero diapositiva 3"/>
          <p:cNvSpPr>
            <a:spLocks noGrp="1"/>
          </p:cNvSpPr>
          <p:nvPr>
            <p:ph type="sldNum" sz="quarter" idx="10"/>
          </p:nvPr>
        </p:nvSpPr>
        <p:spPr/>
        <p:txBody>
          <a:bodyPr/>
          <a:lstStyle/>
          <a:p>
            <a:fld id="{AA1B8C5E-FE97-4ECA-BCD4-60FFAF732702}" type="slidenum">
              <a:rPr lang="it-IT" smtClean="0"/>
              <a:t>1</a:t>
            </a:fld>
            <a:endParaRPr lang="it-IT" dirty="0"/>
          </a:p>
        </p:txBody>
      </p:sp>
    </p:spTree>
    <p:extLst>
      <p:ext uri="{BB962C8B-B14F-4D97-AF65-F5344CB8AC3E}">
        <p14:creationId xmlns:p14="http://schemas.microsoft.com/office/powerpoint/2010/main" val="3617475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Autofit/>
          </a:bodyPr>
          <a:lstStyle/>
          <a:p>
            <a:pPr algn="l"/>
            <a:r>
              <a:rPr lang="it-IT" sz="1800" b="0" i="0" u="none" strike="noStrike" baseline="0" dirty="0">
                <a:latin typeface="LinLibertineT"/>
              </a:rPr>
              <a:t>In ogni tipo di addestramento si è verificato lo score di somiglianza tra le immagini, che sono state utilizzate per l’addestramento, per verificarne la validità. Per ogni coppia di immagine, dello stesso soggetto, lo score di somiglianza deve avere un valore vicino al 1, mentre per ogni coppia di immagine, di soggetti differenti, lo score di somiglianza deve avere un valore vicino allo 0.</a:t>
            </a:r>
          </a:p>
          <a:p>
            <a:pPr algn="l"/>
            <a:r>
              <a:rPr lang="it-IT" sz="1800" b="0" i="0" u="none" strike="noStrike" baseline="0" dirty="0">
                <a:latin typeface="LinLibertineT"/>
              </a:rPr>
              <a:t>Negli addestramenti effettuati con 100 epoche, lo score di somiglianza di ogni coppia di immagine, dello stesso soggetto, ha un valore molto vicino al 1, ed ogni coppia di immagine, di soggetti differenti, ha un valore molto vicino allo 0.</a:t>
            </a:r>
          </a:p>
          <a:p>
            <a:pPr algn="l"/>
            <a:r>
              <a:rPr lang="it-IT" sz="1800" b="0" i="0" u="none" strike="noStrike" baseline="0" dirty="0">
                <a:latin typeface="LinLibertineT"/>
              </a:rPr>
              <a:t>Invece, negli addestramenti effettuati con 10 epoche, lo score di somiglianza di ogni coppia di immagine, dello stesso soggetto, e di ogni coppia di immagini di soggetti differenti, hanno un valore vicino allo 0.5. Questi addestramenti non sono ottimi perché non riescono a distinguere quando le immagini confrontate sono simili o diverse tra loro, quindi non verranno utilizzati per i confronti successivi perché potrebbero dare dei risultati fasulli.</a:t>
            </a:r>
            <a:endParaRPr lang="en-GB" sz="1100" b="0" kern="1200" dirty="0">
              <a:solidFill>
                <a:schemeClr val="tx1"/>
              </a:solidFill>
              <a:effectLst/>
              <a:latin typeface="+mn-lt"/>
              <a:ea typeface="+mn-ea"/>
              <a:cs typeface="+mn-cs"/>
            </a:endParaRPr>
          </a:p>
        </p:txBody>
      </p:sp>
      <p:sp>
        <p:nvSpPr>
          <p:cNvPr id="4" name="Segnaposto numero diapositiva 3"/>
          <p:cNvSpPr>
            <a:spLocks noGrp="1"/>
          </p:cNvSpPr>
          <p:nvPr>
            <p:ph type="sldNum" sz="quarter" idx="10"/>
          </p:nvPr>
        </p:nvSpPr>
        <p:spPr/>
        <p:txBody>
          <a:bodyPr/>
          <a:lstStyle/>
          <a:p>
            <a:fld id="{B9602483-55C6-471E-AFBC-FE5FFBC28402}" type="slidenum">
              <a:rPr lang="it-IT" smtClean="0"/>
              <a:pPr/>
              <a:t>10</a:t>
            </a:fld>
            <a:endParaRPr lang="it-IT" dirty="0"/>
          </a:p>
        </p:txBody>
      </p:sp>
    </p:spTree>
    <p:extLst>
      <p:ext uri="{BB962C8B-B14F-4D97-AF65-F5344CB8AC3E}">
        <p14:creationId xmlns:p14="http://schemas.microsoft.com/office/powerpoint/2010/main" val="42619502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Autofit/>
          </a:bodyPr>
          <a:lstStyle/>
          <a:p>
            <a:pPr algn="l"/>
            <a:r>
              <a:rPr lang="it-IT" sz="1800" b="0" i="0" u="none" strike="noStrike" baseline="0" dirty="0">
                <a:latin typeface="LinLibertineT"/>
              </a:rPr>
              <a:t>Dopo aver effettuato l’addestramento dei modelli, si prendono le immagini degli stessi soggetti, con e senza la mascherina, e si danno in input ai modelli, appena addestrati, per confrontarle tra loro ed avere in output lo score di somiglianza. I risultati ottenuti dai confronti variano tra i modelli:</a:t>
            </a:r>
          </a:p>
          <a:p>
            <a:pPr algn="l"/>
            <a:r>
              <a:rPr lang="it-IT" sz="1800" b="0" i="0" u="none" strike="noStrike" baseline="0" dirty="0">
                <a:latin typeface="txsys"/>
              </a:rPr>
              <a:t>• </a:t>
            </a:r>
            <a:r>
              <a:rPr lang="it-IT" sz="1800" b="0" i="0" u="none" strike="noStrike" baseline="0" dirty="0">
                <a:latin typeface="LinLibertineT"/>
              </a:rPr>
              <a:t>per il modello addestrato con lotti di grandezza uguale a 16, gli score di somiglianza sono molto simili tra loro, infatti, si potrebbero racchiudere in 3 classi differenti, dove in ogni classe gli score di somiglianza variano intorno ad un certo valore;</a:t>
            </a:r>
          </a:p>
          <a:p>
            <a:pPr algn="l"/>
            <a:r>
              <a:rPr lang="it-IT" sz="1800" b="0" i="0" u="none" strike="noStrike" baseline="0" dirty="0">
                <a:latin typeface="txsys"/>
              </a:rPr>
              <a:t>• </a:t>
            </a:r>
            <a:r>
              <a:rPr lang="it-IT" sz="1800" b="0" i="0" u="none" strike="noStrike" baseline="0" dirty="0">
                <a:latin typeface="LinLibertineT"/>
              </a:rPr>
              <a:t>per il modello addestrato con lotti di grandezza uguale a 32, gli score di somiglianza sono </a:t>
            </a:r>
            <a:r>
              <a:rPr lang="it-IT" sz="1800" b="0" i="0" u="none" strike="noStrike" baseline="0" dirty="0" err="1">
                <a:latin typeface="LinLibertineT"/>
              </a:rPr>
              <a:t>pressochè</a:t>
            </a:r>
            <a:r>
              <a:rPr lang="it-IT" sz="1800" b="0" i="0" u="none" strike="noStrike" baseline="0" dirty="0">
                <a:latin typeface="LinLibertineT"/>
              </a:rPr>
              <a:t> simili tra loro, infatti, si potrebbero catalogare in 4 classi differenti, dove in ogni classe gli score di somiglianza variano intorno ad un certo valore;</a:t>
            </a:r>
          </a:p>
          <a:p>
            <a:pPr algn="l"/>
            <a:r>
              <a:rPr lang="it-IT" sz="1800" b="0" i="0" u="none" strike="noStrike" baseline="0" dirty="0">
                <a:latin typeface="txsys"/>
              </a:rPr>
              <a:t>• </a:t>
            </a:r>
            <a:r>
              <a:rPr lang="it-IT" sz="1800" b="0" i="0" u="none" strike="noStrike" baseline="0" dirty="0">
                <a:latin typeface="LinLibertineT"/>
              </a:rPr>
              <a:t>invece, per il modello addestrato con lotti di grandezza uguale a 64, gli score di somiglianza non sono molto simili tra </a:t>
            </a:r>
            <a:r>
              <a:rPr lang="it-IT" sz="1800" b="0" i="0" u="none" strike="noStrike" baseline="0">
                <a:latin typeface="LinLibertineT"/>
              </a:rPr>
              <a:t>loro, </a:t>
            </a:r>
            <a:r>
              <a:rPr lang="it-IT" sz="1800" b="0" i="0" u="none" strike="noStrike" baseline="0" dirty="0">
                <a:latin typeface="LinLibertineT"/>
              </a:rPr>
              <a:t>si potrebbero raggruppare in 6 classi differenti, dove in ogni classe gli score di somiglianza variano intorno ad un certo valore, ed è per questo che i risultati ottenuti da questo modello sembrano essere i migliori, per la varietà degli score di somiglianza che sono presenti in questo modello.</a:t>
            </a:r>
          </a:p>
        </p:txBody>
      </p:sp>
      <p:sp>
        <p:nvSpPr>
          <p:cNvPr id="4" name="Segnaposto numero diapositiva 3"/>
          <p:cNvSpPr>
            <a:spLocks noGrp="1"/>
          </p:cNvSpPr>
          <p:nvPr>
            <p:ph type="sldNum" sz="quarter" idx="10"/>
          </p:nvPr>
        </p:nvSpPr>
        <p:spPr/>
        <p:txBody>
          <a:bodyPr/>
          <a:lstStyle/>
          <a:p>
            <a:fld id="{B9602483-55C6-471E-AFBC-FE5FFBC28402}" type="slidenum">
              <a:rPr lang="it-IT" smtClean="0"/>
              <a:pPr/>
              <a:t>11</a:t>
            </a:fld>
            <a:endParaRPr lang="it-IT" dirty="0"/>
          </a:p>
        </p:txBody>
      </p:sp>
    </p:spTree>
    <p:extLst>
      <p:ext uri="{BB962C8B-B14F-4D97-AF65-F5344CB8AC3E}">
        <p14:creationId xmlns:p14="http://schemas.microsoft.com/office/powerpoint/2010/main" val="23807217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Autofit/>
          </a:bodyPr>
          <a:lstStyle/>
          <a:p>
            <a:pPr algn="l"/>
            <a:r>
              <a:rPr lang="it-IT" sz="1800" b="0" i="0" u="none" strike="noStrike" baseline="0" dirty="0">
                <a:latin typeface="LinLibertineT"/>
              </a:rPr>
              <a:t>Tra i risultati ottenuti, dai confronti delle immagini, in ogni tipo di addestramento, sono presenti anche dei risultati che potrebbero essere considerati dei risultati fasulli, perché alcune immagini confrontate tra loro potrebbero essere considerate simili o diverse a causa della presenza, oltre della mascherina, anche di altri elementi che hanno alterato il risultato del confronto tra le immagini, per esempio:</a:t>
            </a:r>
          </a:p>
          <a:p>
            <a:pPr algn="l"/>
            <a:r>
              <a:rPr lang="it-IT" sz="1800" b="0" i="0" u="none" strike="noStrike" baseline="0" dirty="0">
                <a:latin typeface="txsys"/>
              </a:rPr>
              <a:t>• </a:t>
            </a:r>
            <a:r>
              <a:rPr lang="it-IT" sz="1800" b="0" i="0" u="none" strike="noStrike" baseline="0" dirty="0">
                <a:latin typeface="LinLibertineT"/>
              </a:rPr>
              <a:t>la poca luminosità presente nell’immagine, le immagini potrebbero essere considerate simili tra loro perché, a causa della poca luminosità, non viene identificata la presenza della mascherina, e quindi, non viene evidenziata nessuna differenza tra le due immagini confrontate;</a:t>
            </a:r>
          </a:p>
          <a:p>
            <a:pPr algn="l"/>
            <a:r>
              <a:rPr lang="it-IT" sz="1800" b="0" i="0" u="none" strike="noStrike" baseline="0" dirty="0">
                <a:latin typeface="txsys"/>
              </a:rPr>
              <a:t>• </a:t>
            </a:r>
            <a:r>
              <a:rPr lang="it-IT" sz="1800" b="0" i="0" u="none" strike="noStrike" baseline="0" dirty="0">
                <a:latin typeface="LinLibertineT"/>
              </a:rPr>
              <a:t>la diversa intensità di luce presente nell’immagine, le immagini potrebbero essere considerate diverse tra loro per la troppa differenza di luce;</a:t>
            </a:r>
          </a:p>
          <a:p>
            <a:pPr algn="l"/>
            <a:r>
              <a:rPr lang="it-IT" sz="1800" b="0" i="0" u="none" strike="noStrike" baseline="0" dirty="0">
                <a:latin typeface="txsys"/>
              </a:rPr>
              <a:t>• </a:t>
            </a:r>
            <a:r>
              <a:rPr lang="it-IT" sz="1800" b="0" i="0" u="none" strike="noStrike" baseline="0" dirty="0">
                <a:latin typeface="LinLibertineT"/>
              </a:rPr>
              <a:t>la diversa postura del volto, le immagini potrebbero essere considerate diverse per la differente posizione del volto, influenzando il risultato del confronto, e quindi, i volti dello stesso soggetto potrebbero essere considerati diversi tra loro.</a:t>
            </a:r>
          </a:p>
        </p:txBody>
      </p:sp>
      <p:sp>
        <p:nvSpPr>
          <p:cNvPr id="4" name="Segnaposto numero diapositiva 3"/>
          <p:cNvSpPr>
            <a:spLocks noGrp="1"/>
          </p:cNvSpPr>
          <p:nvPr>
            <p:ph type="sldNum" sz="quarter" idx="10"/>
          </p:nvPr>
        </p:nvSpPr>
        <p:spPr/>
        <p:txBody>
          <a:bodyPr/>
          <a:lstStyle/>
          <a:p>
            <a:fld id="{B9602483-55C6-471E-AFBC-FE5FFBC28402}" type="slidenum">
              <a:rPr lang="it-IT" smtClean="0"/>
              <a:pPr/>
              <a:t>12</a:t>
            </a:fld>
            <a:endParaRPr lang="it-IT" dirty="0"/>
          </a:p>
        </p:txBody>
      </p:sp>
    </p:spTree>
    <p:extLst>
      <p:ext uri="{BB962C8B-B14F-4D97-AF65-F5344CB8AC3E}">
        <p14:creationId xmlns:p14="http://schemas.microsoft.com/office/powerpoint/2010/main" val="8491968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Autofit/>
          </a:bodyPr>
          <a:lstStyle/>
          <a:p>
            <a:pPr algn="l"/>
            <a:r>
              <a:rPr lang="it-IT" sz="1800" b="0" i="0" u="none" strike="noStrike" baseline="0" dirty="0">
                <a:latin typeface="LinLibertineT"/>
              </a:rPr>
              <a:t>In questo lavoro si è riusciti a confrontare immagini di volti dove è presente la mascherina, con immagini di volti dove non lo è, grazie all’utilizzo delle reti neurali siamesi.</a:t>
            </a:r>
          </a:p>
          <a:p>
            <a:pPr algn="l"/>
            <a:r>
              <a:rPr lang="it-IT" sz="1800" b="0" i="0" u="none" strike="noStrike" baseline="0" dirty="0">
                <a:latin typeface="LinLibertineT"/>
              </a:rPr>
              <a:t>Il miglior addestramento, per realizzare i confronti tra le immagini, è quello con lotti di 64 coppie di immagini e 100 epoche, dove si è ottenuta la maggior varietà di score di somiglianza, e quindi le immagini vengono confrontate in modo più specifico a differenza degli altri modelli.</a:t>
            </a:r>
          </a:p>
          <a:p>
            <a:pPr algn="l"/>
            <a:r>
              <a:rPr lang="it-IT" sz="1800" b="0" i="0" u="none" strike="noStrike" baseline="0" dirty="0">
                <a:latin typeface="LinLibertineT"/>
              </a:rPr>
              <a:t>Però, la stima di somiglianza risultante dai confronti delle immagini, prodotta dalle reti neurali siamesi, potrebbe non essere sempre veritiera, perché, si sono verificati dei risultati che potrebbero essere fasulli, in ogni tipo di addestramento, e questi risultati vengono emessi dai confronti che vengono influenzati da altri elementi presenti nell’immagine, oltre che dalla stessa presenza della mascherina, e perciò, queste immagini potrebbero essere confrontate in modo errato dalle reti neurali siamesi.</a:t>
            </a:r>
            <a:endParaRPr lang="it-IT" sz="1800" dirty="0">
              <a:effectLst/>
              <a:latin typeface="Times New Roman" panose="02020603050405020304" pitchFamily="18" charset="0"/>
              <a:ea typeface="Calibri" panose="020F0502020204030204" pitchFamily="34" charset="0"/>
            </a:endParaRPr>
          </a:p>
        </p:txBody>
      </p:sp>
      <p:sp>
        <p:nvSpPr>
          <p:cNvPr id="4" name="Segnaposto numero diapositiva 3"/>
          <p:cNvSpPr>
            <a:spLocks noGrp="1"/>
          </p:cNvSpPr>
          <p:nvPr>
            <p:ph type="sldNum" sz="quarter" idx="10"/>
          </p:nvPr>
        </p:nvSpPr>
        <p:spPr/>
        <p:txBody>
          <a:bodyPr/>
          <a:lstStyle/>
          <a:p>
            <a:fld id="{B9602483-55C6-471E-AFBC-FE5FFBC28402}" type="slidenum">
              <a:rPr lang="it-IT" smtClean="0"/>
              <a:pPr/>
              <a:t>13</a:t>
            </a:fld>
            <a:endParaRPr lang="it-IT" dirty="0"/>
          </a:p>
        </p:txBody>
      </p:sp>
    </p:spTree>
    <p:extLst>
      <p:ext uri="{BB962C8B-B14F-4D97-AF65-F5344CB8AC3E}">
        <p14:creationId xmlns:p14="http://schemas.microsoft.com/office/powerpoint/2010/main" val="5013023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Autofit/>
          </a:bodyPr>
          <a:lstStyle/>
          <a:p>
            <a:r>
              <a:rPr lang="it-IT" sz="1100" kern="1200" baseline="0" dirty="0">
                <a:solidFill>
                  <a:schemeClr val="tx1"/>
                </a:solidFill>
                <a:effectLst/>
                <a:latin typeface="+mn-lt"/>
                <a:ea typeface="+mn-ea"/>
                <a:cs typeface="+mn-cs"/>
              </a:rPr>
              <a:t>GRAZIE PER L’ATTENZIONE!</a:t>
            </a:r>
            <a:endParaRPr lang="en-US" sz="1100" kern="1200" dirty="0">
              <a:solidFill>
                <a:schemeClr val="tx1"/>
              </a:solidFill>
              <a:effectLst/>
              <a:latin typeface="+mn-lt"/>
              <a:ea typeface="+mn-ea"/>
              <a:cs typeface="+mn-cs"/>
            </a:endParaRPr>
          </a:p>
        </p:txBody>
      </p:sp>
      <p:sp>
        <p:nvSpPr>
          <p:cNvPr id="4" name="Segnaposto numero diapositiva 3"/>
          <p:cNvSpPr>
            <a:spLocks noGrp="1"/>
          </p:cNvSpPr>
          <p:nvPr>
            <p:ph type="sldNum" sz="quarter" idx="10"/>
          </p:nvPr>
        </p:nvSpPr>
        <p:spPr/>
        <p:txBody>
          <a:bodyPr/>
          <a:lstStyle/>
          <a:p>
            <a:fld id="{B9602483-55C6-471E-AFBC-FE5FFBC28402}" type="slidenum">
              <a:rPr lang="it-IT" smtClean="0"/>
              <a:pPr/>
              <a:t>14</a:t>
            </a:fld>
            <a:endParaRPr lang="it-IT" dirty="0"/>
          </a:p>
        </p:txBody>
      </p:sp>
    </p:spTree>
    <p:extLst>
      <p:ext uri="{BB962C8B-B14F-4D97-AF65-F5344CB8AC3E}">
        <p14:creationId xmlns:p14="http://schemas.microsoft.com/office/powerpoint/2010/main" val="14154057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l"/>
            <a:r>
              <a:rPr lang="it-IT" sz="1800" b="0" i="0" u="none" strike="noStrike" baseline="0" dirty="0">
                <a:latin typeface="LinLibertineT"/>
              </a:rPr>
              <a:t>L’arrivo della pandemia per l’emergenza Covid ha provocato un grande cambiamento nelle vita quotidiana delle persone, cambiando le loro abitudini. Ormai non si può più uscire e comunicare senza l’uso di una mascherina, che è diventata una caratteristica particolare del nostro volto, ma, con l’uso della mascherina, i sistemi biometrici per il riconoscimento facciale hanno iniziato a mostrare dei problemi, infatti, da quando viene utilizzata, riconoscere un volto è diventato molto più complicato. Per riuscire a risolvere questo problema esiste il bisogno di capire quanta differenza esiste tra i volti quando indossano la mascherina e quando non la indossano.</a:t>
            </a:r>
          </a:p>
          <a:p>
            <a:pPr algn="l"/>
            <a:r>
              <a:rPr lang="it-IT" sz="1800" b="0" i="0" u="none" strike="noStrike" baseline="0" dirty="0">
                <a:latin typeface="LinLibertineT"/>
              </a:rPr>
              <a:t>L’obiettivo di questo lavoro è scoprire questa differenza. Per fare ciò si sono confrontati delle immagini di volti, prese da un dataset, con e senza la mascherina, utilizzando le reti neurali siamesi con la perdita di contrasto.</a:t>
            </a:r>
            <a:endParaRPr lang="it-IT" sz="1100" dirty="0"/>
          </a:p>
        </p:txBody>
      </p:sp>
      <p:sp>
        <p:nvSpPr>
          <p:cNvPr id="4" name="Segnaposto numero diapositiva 3"/>
          <p:cNvSpPr>
            <a:spLocks noGrp="1"/>
          </p:cNvSpPr>
          <p:nvPr>
            <p:ph type="sldNum" sz="quarter" idx="10"/>
          </p:nvPr>
        </p:nvSpPr>
        <p:spPr/>
        <p:txBody>
          <a:bodyPr/>
          <a:lstStyle/>
          <a:p>
            <a:fld id="{AA1B8C5E-FE97-4ECA-BCD4-60FFAF732702}" type="slidenum">
              <a:rPr lang="it-IT" smtClean="0"/>
              <a:t>2</a:t>
            </a:fld>
            <a:endParaRPr lang="it-IT" dirty="0"/>
          </a:p>
        </p:txBody>
      </p:sp>
    </p:spTree>
    <p:extLst>
      <p:ext uri="{BB962C8B-B14F-4D97-AF65-F5344CB8AC3E}">
        <p14:creationId xmlns:p14="http://schemas.microsoft.com/office/powerpoint/2010/main" val="21599622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Autofit/>
          </a:bodyPr>
          <a:lstStyle/>
          <a:p>
            <a:pPr algn="l"/>
            <a:r>
              <a:rPr lang="it-IT" sz="1800" b="0" i="0" u="none" strike="noStrike" baseline="0" dirty="0">
                <a:latin typeface="LinLibertineT"/>
              </a:rPr>
              <a:t>Il riconoscimento facciale è la tecnologia che ha subito più cambiamenti durante la pandemia, quindi, è stata la più sviluppata negli ultimi anni per essere sempre utile e aggiornata.</a:t>
            </a:r>
          </a:p>
          <a:p>
            <a:pPr algn="l"/>
            <a:r>
              <a:rPr lang="it-IT" sz="1800" b="0" i="0" u="none" strike="noStrike" baseline="0" dirty="0">
                <a:latin typeface="LinLibertineT"/>
              </a:rPr>
              <a:t>Il sistema di riconoscimento facciale, dove viene spiegato in un articolo della Cornell University, dovrebbe essere in grado di rilevare automaticamente un volto in un’immagine. Ciò comporta estrarne le caratteristiche e quindi riconoscerlo, indipendentemente da illuminazione, espressione, invecchiamento e posa, il che è un compito difficile.</a:t>
            </a:r>
          </a:p>
          <a:p>
            <a:pPr algn="l"/>
            <a:r>
              <a:rPr lang="it-IT" sz="1800" b="0" i="0" u="none" strike="noStrike" baseline="0" dirty="0">
                <a:latin typeface="LinLibertineT"/>
              </a:rPr>
              <a:t>Un sistema per il riconoscimento facciale è stato sviluppato in Cina, dove con l’utilizzo di </a:t>
            </a:r>
            <a:r>
              <a:rPr lang="it-IT" sz="1800" b="0" i="0" u="none" strike="noStrike" baseline="0">
                <a:latin typeface="LinLibertineT"/>
              </a:rPr>
              <a:t>un intelligenza </a:t>
            </a:r>
            <a:r>
              <a:rPr lang="it-IT" sz="1800" b="0" i="0" u="none" strike="noStrike" baseline="0" dirty="0">
                <a:latin typeface="LinLibertineT"/>
              </a:rPr>
              <a:t>artificiale è stato consentito al governo cinese di identificare le persone anche con la mascherina. Il sistema è stato sviluppato dalla </a:t>
            </a:r>
            <a:r>
              <a:rPr lang="it-IT" sz="1800" b="0" i="0" u="none" strike="noStrike" baseline="0" dirty="0" err="1">
                <a:latin typeface="LinLibertineT"/>
              </a:rPr>
              <a:t>Hanwang</a:t>
            </a:r>
            <a:r>
              <a:rPr lang="it-IT" sz="1800" b="0" i="0" u="none" strike="noStrike" baseline="0" dirty="0">
                <a:latin typeface="LinLibertineT"/>
              </a:rPr>
              <a:t> Technology, conosciuta anche come </a:t>
            </a:r>
            <a:r>
              <a:rPr lang="it-IT" sz="1800" b="0" i="0" u="none" strike="noStrike" baseline="0" dirty="0" err="1">
                <a:latin typeface="LinLibertineT"/>
              </a:rPr>
              <a:t>Hanvon</a:t>
            </a:r>
            <a:r>
              <a:rPr lang="it-IT" sz="1800" b="0" i="0" u="none" strike="noStrike" baseline="0" dirty="0">
                <a:latin typeface="LinLibertineT"/>
              </a:rPr>
              <a:t>. L’intelligenza artificiale ha il merito di identificare le persone con la mascherina con una precisione del 95%. </a:t>
            </a:r>
          </a:p>
          <a:p>
            <a:pPr algn="l"/>
            <a:r>
              <a:rPr lang="it-IT" sz="1800" b="0" i="0" u="none" strike="noStrike" baseline="0" dirty="0">
                <a:latin typeface="LinLibertineT"/>
              </a:rPr>
              <a:t>Un studio sul riconoscimento facciale è stato effettuato dall’Università Politecnica delle Marche, dove sono state utilizzate le DCNN, reti neurali </a:t>
            </a:r>
            <a:r>
              <a:rPr lang="it-IT" sz="1800" b="0" i="0" u="none" strike="noStrike" baseline="0" dirty="0" err="1">
                <a:latin typeface="LinLibertineT"/>
              </a:rPr>
              <a:t>convoluzionali</a:t>
            </a:r>
            <a:r>
              <a:rPr lang="it-IT" sz="1800" b="0" i="0" u="none" strike="noStrike" baseline="0" dirty="0">
                <a:latin typeface="LinLibertineT"/>
              </a:rPr>
              <a:t> profonde, insieme all’algoritmo per il riconoscimento facciale, per fornire un’analisi e un confronto delle moderne tecnologie, dei loro vantaggi e dei loro limiti, e di facilitare la ricerca di nuove tecniche.</a:t>
            </a:r>
            <a:endParaRPr lang="en-GB" sz="1100" kern="1200" dirty="0">
              <a:solidFill>
                <a:schemeClr val="tx1"/>
              </a:solidFill>
              <a:effectLst/>
              <a:latin typeface="+mn-lt"/>
              <a:ea typeface="+mn-ea"/>
              <a:cs typeface="+mn-cs"/>
            </a:endParaRPr>
          </a:p>
        </p:txBody>
      </p:sp>
      <p:sp>
        <p:nvSpPr>
          <p:cNvPr id="4" name="Segnaposto numero diapositiva 3"/>
          <p:cNvSpPr>
            <a:spLocks noGrp="1"/>
          </p:cNvSpPr>
          <p:nvPr>
            <p:ph type="sldNum" sz="quarter" idx="10"/>
          </p:nvPr>
        </p:nvSpPr>
        <p:spPr/>
        <p:txBody>
          <a:bodyPr/>
          <a:lstStyle/>
          <a:p>
            <a:fld id="{B9602483-55C6-471E-AFBC-FE5FFBC28402}" type="slidenum">
              <a:rPr lang="it-IT" smtClean="0"/>
              <a:pPr/>
              <a:t>3</a:t>
            </a:fld>
            <a:endParaRPr lang="it-IT" dirty="0"/>
          </a:p>
        </p:txBody>
      </p:sp>
    </p:spTree>
    <p:extLst>
      <p:ext uri="{BB962C8B-B14F-4D97-AF65-F5344CB8AC3E}">
        <p14:creationId xmlns:p14="http://schemas.microsoft.com/office/powerpoint/2010/main" val="10411433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l"/>
            <a:r>
              <a:rPr lang="it-IT" sz="1800" b="0" i="0" u="none" strike="noStrike" baseline="0" dirty="0">
                <a:latin typeface="LinLibertineT"/>
              </a:rPr>
              <a:t>Le reti neurali siamesi (SNN) condividono parametri e pesi tra due o più reti sorelle, ciascuna producendo vettori di incorporamento dei rispettivi input. L’aggiornamento dei parametri viene rispecchiato in entrambe le reti sorelle e viene utilizzato per trovare somiglianze tra gli input confrontando i relativi vettori di caratteristiche, infatti, le reti neurali siamesi utilizzano una funzione di somiglianza per confrontare due input e dare in output uno score di somiglianza.</a:t>
            </a:r>
          </a:p>
          <a:p>
            <a:pPr algn="l"/>
            <a:r>
              <a:rPr lang="it-IT" sz="1800" b="0" i="0" u="none" strike="noStrike" baseline="0" dirty="0">
                <a:latin typeface="LinLibertineT"/>
              </a:rPr>
              <a:t>Nell’apprendimento per similarità, le reti vengono addestrate per massimizzare il contrasto, la distanza, tra incorporamenti di input di classi diverse, riducendo al minimo la distanza tra incorporamenti di classi simili.</a:t>
            </a:r>
          </a:p>
          <a:p>
            <a:pPr algn="l"/>
            <a:r>
              <a:rPr lang="it-IT" sz="1800" b="0" i="0" u="none" strike="noStrike" baseline="0" dirty="0">
                <a:latin typeface="LinLibertineT"/>
              </a:rPr>
              <a:t>Verranno utilizzate le reti neurali siamesi per realizzare il confronto tra le immagini di volti dello stesso soggetto con e senza la mascherina.</a:t>
            </a:r>
            <a:endParaRPr lang="it-IT" sz="1200" b="0" kern="1200" dirty="0">
              <a:solidFill>
                <a:schemeClr val="tx1"/>
              </a:solidFill>
              <a:effectLst/>
              <a:latin typeface="+mn-lt"/>
              <a:ea typeface="+mn-ea"/>
              <a:cs typeface="+mn-cs"/>
            </a:endParaRPr>
          </a:p>
        </p:txBody>
      </p:sp>
      <p:sp>
        <p:nvSpPr>
          <p:cNvPr id="4" name="Segnaposto numero diapositiva 3"/>
          <p:cNvSpPr>
            <a:spLocks noGrp="1"/>
          </p:cNvSpPr>
          <p:nvPr>
            <p:ph type="sldNum" sz="quarter" idx="10"/>
          </p:nvPr>
        </p:nvSpPr>
        <p:spPr/>
        <p:txBody>
          <a:bodyPr/>
          <a:lstStyle/>
          <a:p>
            <a:fld id="{AA1B8C5E-FE97-4ECA-BCD4-60FFAF732702}" type="slidenum">
              <a:rPr lang="it-IT" smtClean="0"/>
              <a:t>4</a:t>
            </a:fld>
            <a:endParaRPr lang="it-IT" dirty="0"/>
          </a:p>
        </p:txBody>
      </p:sp>
    </p:spTree>
    <p:extLst>
      <p:ext uri="{BB962C8B-B14F-4D97-AF65-F5344CB8AC3E}">
        <p14:creationId xmlns:p14="http://schemas.microsoft.com/office/powerpoint/2010/main" val="1558886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l"/>
            <a:r>
              <a:rPr lang="it-IT" sz="1800" b="0" i="0" u="none" strike="noStrike" baseline="0" dirty="0">
                <a:latin typeface="LinLibertineT"/>
              </a:rPr>
              <a:t>Per lo sviluppo di questo lavoro si è utilizzato il dataset M2FRED (Mobile </a:t>
            </a:r>
            <a:r>
              <a:rPr lang="it-IT" sz="1800" b="0" i="0" u="none" strike="noStrike" baseline="0" dirty="0" err="1">
                <a:latin typeface="LinLibertineT"/>
              </a:rPr>
              <a:t>Masked</a:t>
            </a:r>
            <a:r>
              <a:rPr lang="it-IT" sz="1800" b="0" i="0" u="none" strike="noStrike" baseline="0" dirty="0">
                <a:latin typeface="LinLibertineT"/>
              </a:rPr>
              <a:t> Face </a:t>
            </a:r>
            <a:r>
              <a:rPr lang="it-IT" sz="1800" b="0" i="0" u="none" strike="noStrike" baseline="0" dirty="0" err="1">
                <a:latin typeface="LinLibertineT"/>
              </a:rPr>
              <a:t>Recognition</a:t>
            </a:r>
            <a:r>
              <a:rPr lang="it-IT" sz="1800" b="0" i="0" u="none" strike="noStrike" baseline="0" dirty="0">
                <a:latin typeface="LinLibertineT"/>
              </a:rPr>
              <a:t> Database), un dataset di volti che include video, in the wild, di 43 soggetti, sviluppato dal </a:t>
            </a:r>
            <a:r>
              <a:rPr lang="it-IT" sz="1800" b="0" i="0" u="none" strike="noStrike" baseline="0" dirty="0" err="1">
                <a:latin typeface="LinLibertineT"/>
              </a:rPr>
              <a:t>BIPLab</a:t>
            </a:r>
            <a:r>
              <a:rPr lang="it-IT" sz="1800" b="0" i="0" u="none" strike="noStrike" baseline="0" dirty="0">
                <a:latin typeface="LinLibertineT"/>
              </a:rPr>
              <a:t> presso l’Università degli Studi di Salerno. Dai video presenti nel dataset sono state estrapolate delle immagini per ogni soggetto, le quali formano due dataset:</a:t>
            </a:r>
          </a:p>
          <a:p>
            <a:pPr algn="l"/>
            <a:r>
              <a:rPr lang="it-IT" sz="1800" b="0" i="0" u="none" strike="noStrike" baseline="0" dirty="0">
                <a:latin typeface="txsys"/>
              </a:rPr>
              <a:t>• </a:t>
            </a:r>
            <a:r>
              <a:rPr lang="it-IT" sz="1800" b="0" i="0" u="none" strike="noStrike" baseline="0" dirty="0">
                <a:latin typeface="LinLibertineT"/>
              </a:rPr>
              <a:t>il primo dataset è composto da sole immagini di volti senza la mascherina;</a:t>
            </a:r>
          </a:p>
          <a:p>
            <a:pPr algn="l"/>
            <a:r>
              <a:rPr lang="it-IT" sz="1800" b="0" i="0" u="none" strike="noStrike" baseline="0" dirty="0">
                <a:latin typeface="txsys"/>
              </a:rPr>
              <a:t>• </a:t>
            </a:r>
            <a:r>
              <a:rPr lang="it-IT" sz="1800" b="0" i="0" u="none" strike="noStrike" baseline="0" dirty="0">
                <a:latin typeface="LinLibertineT"/>
              </a:rPr>
              <a:t>il secondo è composto da sole immagini di volti con la mascherina.</a:t>
            </a:r>
            <a:endParaRPr lang="it-IT" sz="120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egnaposto numero diapositiva 3"/>
          <p:cNvSpPr>
            <a:spLocks noGrp="1"/>
          </p:cNvSpPr>
          <p:nvPr>
            <p:ph type="sldNum" sz="quarter" idx="10"/>
          </p:nvPr>
        </p:nvSpPr>
        <p:spPr/>
        <p:txBody>
          <a:bodyPr/>
          <a:lstStyle/>
          <a:p>
            <a:fld id="{AA1B8C5E-FE97-4ECA-BCD4-60FFAF732702}" type="slidenum">
              <a:rPr lang="it-IT" smtClean="0"/>
              <a:t>5</a:t>
            </a:fld>
            <a:endParaRPr lang="it-IT" dirty="0"/>
          </a:p>
        </p:txBody>
      </p:sp>
    </p:spTree>
    <p:extLst>
      <p:ext uri="{BB962C8B-B14F-4D97-AF65-F5344CB8AC3E}">
        <p14:creationId xmlns:p14="http://schemas.microsoft.com/office/powerpoint/2010/main" val="858498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Autofit/>
          </a:bodyPr>
          <a:lstStyle/>
          <a:p>
            <a:pPr algn="l"/>
            <a:r>
              <a:rPr lang="it-IT" sz="1800" b="0" i="0" u="none" strike="noStrike" baseline="0" dirty="0">
                <a:latin typeface="LinLibertineT"/>
              </a:rPr>
              <a:t>Inizialmente si sono addestrate le reti siamesi solo con le immagini di volti senza la mascherina, creando coppie di immagini appartenenti allo stesso soggetto, così da definire il minimo contrasto tra immagini dello stesso volto, e coppie di immagini appartenenti a soggetti differenti, così da definire il massimo contrasto tra immagini di volti diversi.</a:t>
            </a:r>
          </a:p>
          <a:p>
            <a:pPr algn="l"/>
            <a:r>
              <a:rPr lang="it-IT" sz="1800" b="0" i="0" u="none" strike="noStrike" baseline="0" dirty="0">
                <a:latin typeface="LinLibertineT"/>
              </a:rPr>
              <a:t>Dopo aver addestrato le reti siamesi, si creano le coppie di immagini di volti, appartenenti allo stesso soggetto, con e senza la mascherina da far confrontare alle reti siamesi per ottenere lo score di somiglianza.</a:t>
            </a:r>
          </a:p>
        </p:txBody>
      </p:sp>
      <p:sp>
        <p:nvSpPr>
          <p:cNvPr id="4" name="Segnaposto numero diapositiva 3"/>
          <p:cNvSpPr>
            <a:spLocks noGrp="1"/>
          </p:cNvSpPr>
          <p:nvPr>
            <p:ph type="sldNum" sz="quarter" idx="10"/>
          </p:nvPr>
        </p:nvSpPr>
        <p:spPr/>
        <p:txBody>
          <a:bodyPr/>
          <a:lstStyle/>
          <a:p>
            <a:fld id="{B9602483-55C6-471E-AFBC-FE5FFBC28402}" type="slidenum">
              <a:rPr lang="it-IT" smtClean="0"/>
              <a:pPr/>
              <a:t>6</a:t>
            </a:fld>
            <a:endParaRPr lang="it-IT" dirty="0"/>
          </a:p>
        </p:txBody>
      </p:sp>
    </p:spTree>
    <p:extLst>
      <p:ext uri="{BB962C8B-B14F-4D97-AF65-F5344CB8AC3E}">
        <p14:creationId xmlns:p14="http://schemas.microsoft.com/office/powerpoint/2010/main" val="981743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Autofit/>
          </a:bodyPr>
          <a:lstStyle/>
          <a:p>
            <a:pPr algn="l"/>
            <a:r>
              <a:rPr lang="it-IT" sz="1800" b="0" i="0" u="none" strike="noStrike" baseline="0" dirty="0">
                <a:latin typeface="LinLibertineT"/>
              </a:rPr>
              <a:t>Con l’addestramento delle reti siamesi si può verificare con quale criteri vengono confrontate le immagini tra loro dalle reti siamesi. Il modello presenta:</a:t>
            </a:r>
          </a:p>
          <a:p>
            <a:pPr marL="0" indent="0" algn="l">
              <a:buFont typeface="Arial" panose="020B0604020202020204" pitchFamily="34" charset="0"/>
              <a:buNone/>
            </a:pPr>
            <a:r>
              <a:rPr lang="it-IT" sz="1800" b="0" i="0" u="none" strike="noStrike" baseline="0" dirty="0">
                <a:latin typeface="txsys"/>
              </a:rPr>
              <a:t>• </a:t>
            </a:r>
            <a:r>
              <a:rPr lang="it-IT" sz="1800" b="0" i="0" u="none" strike="noStrike" baseline="0" dirty="0">
                <a:latin typeface="LinLibertineT"/>
              </a:rPr>
              <a:t>Una funzione dove viene definita la distanza euclidea, utilizzata per unire gli input forniti dalle immagini e inviarli alla rete siamese; </a:t>
            </a:r>
          </a:p>
          <a:p>
            <a:pPr algn="l"/>
            <a:r>
              <a:rPr lang="it-IT" sz="1800" b="0" i="0" u="none" strike="noStrike" baseline="0" dirty="0">
                <a:latin typeface="txsys"/>
              </a:rPr>
              <a:t>• </a:t>
            </a:r>
            <a:r>
              <a:rPr lang="it-IT" sz="1800" b="0" i="0" u="none" strike="noStrike" baseline="0" dirty="0">
                <a:latin typeface="LinLibertineT"/>
              </a:rPr>
              <a:t>Una funzione dove viene definita la perdita di contrasto, che verrà utilizzata dalle reti siamesi per il confronto delle immagini.</a:t>
            </a:r>
            <a:endParaRPr lang="en-GB" sz="1100" b="0" kern="1200" dirty="0">
              <a:solidFill>
                <a:schemeClr val="tx1"/>
              </a:solidFill>
              <a:effectLst/>
              <a:latin typeface="+mn-lt"/>
              <a:ea typeface="+mn-ea"/>
              <a:cs typeface="+mn-cs"/>
            </a:endParaRPr>
          </a:p>
        </p:txBody>
      </p:sp>
      <p:sp>
        <p:nvSpPr>
          <p:cNvPr id="4" name="Segnaposto numero diapositiva 3"/>
          <p:cNvSpPr>
            <a:spLocks noGrp="1"/>
          </p:cNvSpPr>
          <p:nvPr>
            <p:ph type="sldNum" sz="quarter" idx="10"/>
          </p:nvPr>
        </p:nvSpPr>
        <p:spPr/>
        <p:txBody>
          <a:bodyPr/>
          <a:lstStyle/>
          <a:p>
            <a:fld id="{B9602483-55C6-471E-AFBC-FE5FFBC28402}" type="slidenum">
              <a:rPr lang="it-IT" smtClean="0"/>
              <a:pPr/>
              <a:t>7</a:t>
            </a:fld>
            <a:endParaRPr lang="it-IT" dirty="0"/>
          </a:p>
        </p:txBody>
      </p:sp>
    </p:spTree>
    <p:extLst>
      <p:ext uri="{BB962C8B-B14F-4D97-AF65-F5344CB8AC3E}">
        <p14:creationId xmlns:p14="http://schemas.microsoft.com/office/powerpoint/2010/main" val="32042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Autofit/>
          </a:bodyPr>
          <a:lstStyle/>
          <a:p>
            <a:pPr algn="l"/>
            <a:r>
              <a:rPr lang="it-IT" sz="1800" b="0" i="0" u="none" strike="noStrike" baseline="0" dirty="0">
                <a:latin typeface="LinLibertineT"/>
              </a:rPr>
              <a:t>Dal modello delle reti neurali siamesi si può ricavare:</a:t>
            </a:r>
          </a:p>
          <a:p>
            <a:pPr algn="l"/>
            <a:r>
              <a:rPr lang="it-IT" sz="1800" b="0" i="0" u="none" strike="noStrike" baseline="0" dirty="0">
                <a:latin typeface="LinLibertineT"/>
              </a:rPr>
              <a:t>il Model </a:t>
            </a:r>
            <a:r>
              <a:rPr lang="it-IT" sz="1800" b="0" i="0" u="none" strike="noStrike" baseline="0" dirty="0" err="1">
                <a:latin typeface="LinLibertineT"/>
              </a:rPr>
              <a:t>Accuracy</a:t>
            </a:r>
            <a:r>
              <a:rPr lang="it-IT" sz="1800" b="0" i="0" u="none" strike="noStrike" baseline="0" dirty="0">
                <a:latin typeface="LinLibertineT"/>
              </a:rPr>
              <a:t>, che è il numero di classificazioni che un modello prevede correttamente diviso per il numero totale di previsioni effettuate,</a:t>
            </a:r>
          </a:p>
          <a:p>
            <a:pPr algn="l"/>
            <a:r>
              <a:rPr lang="it-IT" sz="1800" b="0" i="0" u="none" strike="noStrike" baseline="0" dirty="0">
                <a:latin typeface="LinLibertineT"/>
              </a:rPr>
              <a:t>e il Contrastive Loss, che prende l’output della rete per un esempio positivo e calcola la sua distanza da un esempio della stessa classe e la contrasta con la distanza da esempi negativi.</a:t>
            </a:r>
            <a:endParaRPr lang="en-GB" sz="1100" b="0" kern="1200" dirty="0">
              <a:solidFill>
                <a:schemeClr val="tx1"/>
              </a:solidFill>
              <a:effectLst/>
              <a:latin typeface="+mn-lt"/>
              <a:ea typeface="+mn-ea"/>
              <a:cs typeface="+mn-cs"/>
            </a:endParaRPr>
          </a:p>
        </p:txBody>
      </p:sp>
      <p:sp>
        <p:nvSpPr>
          <p:cNvPr id="4" name="Segnaposto numero diapositiva 3"/>
          <p:cNvSpPr>
            <a:spLocks noGrp="1"/>
          </p:cNvSpPr>
          <p:nvPr>
            <p:ph type="sldNum" sz="quarter" idx="10"/>
          </p:nvPr>
        </p:nvSpPr>
        <p:spPr/>
        <p:txBody>
          <a:bodyPr/>
          <a:lstStyle/>
          <a:p>
            <a:fld id="{B9602483-55C6-471E-AFBC-FE5FFBC28402}" type="slidenum">
              <a:rPr lang="it-IT" smtClean="0"/>
              <a:pPr/>
              <a:t>8</a:t>
            </a:fld>
            <a:endParaRPr lang="it-IT" dirty="0"/>
          </a:p>
        </p:txBody>
      </p:sp>
    </p:spTree>
    <p:extLst>
      <p:ext uri="{BB962C8B-B14F-4D97-AF65-F5344CB8AC3E}">
        <p14:creationId xmlns:p14="http://schemas.microsoft.com/office/powerpoint/2010/main" val="3217260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noAutofit/>
          </a:bodyPr>
          <a:lstStyle/>
          <a:p>
            <a:pPr algn="l"/>
            <a:r>
              <a:rPr lang="it-IT" sz="1800" b="0" i="0" u="none" strike="noStrike" baseline="0" dirty="0">
                <a:latin typeface="LinLibertineT"/>
              </a:rPr>
              <a:t>Il modello è stato addestrato più volte con differenti dimensione dei lotti e epoche:</a:t>
            </a:r>
          </a:p>
          <a:p>
            <a:pPr algn="l"/>
            <a:r>
              <a:rPr lang="it-IT" sz="1800" b="0" i="0" u="none" strike="noStrike" baseline="0" dirty="0">
                <a:latin typeface="txsys"/>
              </a:rPr>
              <a:t>• </a:t>
            </a:r>
            <a:r>
              <a:rPr lang="it-IT" sz="1800" b="0" i="0" u="none" strike="noStrike" baseline="0" dirty="0">
                <a:latin typeface="LinLibertineT"/>
              </a:rPr>
              <a:t>Il modello addestrato con lotti composti da 16 coppie di immagini e 10 epoche ha il valore di </a:t>
            </a:r>
            <a:r>
              <a:rPr lang="it-IT" sz="1800" b="0" i="0" u="none" strike="noStrike" baseline="0" dirty="0" err="1">
                <a:latin typeface="LinLibertineT"/>
              </a:rPr>
              <a:t>Accuracy</a:t>
            </a:r>
            <a:r>
              <a:rPr lang="it-IT" sz="1800" b="0" i="0" u="none" strike="noStrike" baseline="0" dirty="0">
                <a:latin typeface="LinLibertineT"/>
              </a:rPr>
              <a:t> uguale al 96,9%, mentre il valore di Loss uguale al 19,9%.</a:t>
            </a:r>
          </a:p>
          <a:p>
            <a:pPr algn="l"/>
            <a:r>
              <a:rPr lang="it-IT" sz="1800" b="0" i="0" u="none" strike="noStrike" baseline="0" dirty="0">
                <a:latin typeface="txsys"/>
              </a:rPr>
              <a:t>• </a:t>
            </a:r>
            <a:r>
              <a:rPr lang="it-IT" sz="1800" b="0" i="0" u="none" strike="noStrike" baseline="0" dirty="0">
                <a:latin typeface="LinLibertineT"/>
              </a:rPr>
              <a:t>Il modello addestrato con lotti composti da 32 coppie di immagini e 10 epoche ha il valore di </a:t>
            </a:r>
            <a:r>
              <a:rPr lang="it-IT" sz="1800" b="0" i="0" u="none" strike="noStrike" baseline="0" dirty="0" err="1">
                <a:latin typeface="LinLibertineT"/>
              </a:rPr>
              <a:t>Accuracy</a:t>
            </a:r>
            <a:r>
              <a:rPr lang="it-IT" sz="1800" b="0" i="0" u="none" strike="noStrike" baseline="0" dirty="0">
                <a:latin typeface="LinLibertineT"/>
              </a:rPr>
              <a:t> uguale al 98,8% , mentre il valore di Loss uguale al 17,1%.</a:t>
            </a:r>
          </a:p>
          <a:p>
            <a:pPr algn="l"/>
            <a:r>
              <a:rPr lang="it-IT" sz="1800" b="0" i="0" u="none" strike="noStrike" baseline="0" dirty="0">
                <a:latin typeface="txsys"/>
              </a:rPr>
              <a:t>• </a:t>
            </a:r>
            <a:r>
              <a:rPr lang="it-IT" sz="1800" b="0" i="0" u="none" strike="noStrike" baseline="0" dirty="0">
                <a:latin typeface="LinLibertineT"/>
              </a:rPr>
              <a:t>Il modello addestrato con lotti composti da 64 coppie di immagini e 10 epoche ha il valore di </a:t>
            </a:r>
            <a:r>
              <a:rPr lang="it-IT" sz="1800" b="0" i="0" u="none" strike="noStrike" baseline="0" dirty="0" err="1">
                <a:latin typeface="LinLibertineT"/>
              </a:rPr>
              <a:t>Accuracy</a:t>
            </a:r>
            <a:r>
              <a:rPr lang="it-IT" sz="1800" b="0" i="0" u="none" strike="noStrike" baseline="0" dirty="0">
                <a:latin typeface="LinLibertineT"/>
              </a:rPr>
              <a:t> uguale al 99,5%, mentre il valore di Loss uguale al 16%.</a:t>
            </a:r>
          </a:p>
          <a:p>
            <a:pPr algn="l"/>
            <a:r>
              <a:rPr lang="it-IT" sz="1800" b="0" i="0" u="none" strike="noStrike" baseline="0" dirty="0">
                <a:latin typeface="txsys"/>
              </a:rPr>
              <a:t>• </a:t>
            </a:r>
            <a:r>
              <a:rPr lang="it-IT" sz="1800" b="0" i="0" u="none" strike="noStrike" baseline="0" dirty="0">
                <a:latin typeface="LinLibertineT"/>
              </a:rPr>
              <a:t>Il modello addestrato con lotti composti da 16 coppie di immagini e 100 epoche ha il valore di </a:t>
            </a:r>
            <a:r>
              <a:rPr lang="it-IT" sz="1800" b="0" i="0" u="none" strike="noStrike" baseline="0" dirty="0" err="1">
                <a:latin typeface="LinLibertineT"/>
              </a:rPr>
              <a:t>Accuracy</a:t>
            </a:r>
            <a:r>
              <a:rPr lang="it-IT" sz="1800" b="0" i="0" u="none" strike="noStrike" baseline="0" dirty="0">
                <a:latin typeface="LinLibertineT"/>
              </a:rPr>
              <a:t> uguale al 97,4%, mentre il valore di Loss uguale al 0,2%.</a:t>
            </a:r>
          </a:p>
          <a:p>
            <a:pPr algn="l"/>
            <a:r>
              <a:rPr lang="it-IT" sz="1800" b="0" i="0" u="none" strike="noStrike" baseline="0" dirty="0">
                <a:latin typeface="txsys"/>
              </a:rPr>
              <a:t>• </a:t>
            </a:r>
            <a:r>
              <a:rPr lang="it-IT" sz="1800" b="0" i="0" u="none" strike="noStrike" baseline="0" dirty="0">
                <a:latin typeface="LinLibertineT"/>
              </a:rPr>
              <a:t>Il modello addestrato con lotti composti da 32 coppie di immagini e 100 epoche ha il valore di </a:t>
            </a:r>
            <a:r>
              <a:rPr lang="it-IT" sz="1800" b="0" i="0" u="none" strike="noStrike" baseline="0" dirty="0" err="1">
                <a:latin typeface="LinLibertineT"/>
              </a:rPr>
              <a:t>Accuracy</a:t>
            </a:r>
            <a:r>
              <a:rPr lang="it-IT" sz="1800" b="0" i="0" u="none" strike="noStrike" baseline="0" dirty="0">
                <a:latin typeface="LinLibertineT"/>
              </a:rPr>
              <a:t> uguale al 97,4%, mentre il valore di Loss uguale al 0,2%.</a:t>
            </a:r>
          </a:p>
          <a:p>
            <a:pPr algn="l"/>
            <a:r>
              <a:rPr lang="it-IT" sz="1800" b="0" i="0" u="none" strike="noStrike" baseline="0" dirty="0">
                <a:latin typeface="txsys"/>
              </a:rPr>
              <a:t>• </a:t>
            </a:r>
            <a:r>
              <a:rPr lang="it-IT" sz="1800" b="0" i="0" u="none" strike="noStrike" baseline="0" dirty="0">
                <a:latin typeface="LinLibertineT"/>
              </a:rPr>
              <a:t>Il modello addestrato con lotti composti da 64 coppie di immagini e 100 epoche ha il valore di </a:t>
            </a:r>
            <a:r>
              <a:rPr lang="it-IT" sz="1800" b="0" i="0" u="none" strike="noStrike" baseline="0" dirty="0" err="1">
                <a:latin typeface="LinLibertineT"/>
              </a:rPr>
              <a:t>Accuracy</a:t>
            </a:r>
            <a:r>
              <a:rPr lang="it-IT" sz="1800" b="0" i="0" u="none" strike="noStrike" baseline="0" dirty="0">
                <a:latin typeface="LinLibertineT"/>
              </a:rPr>
              <a:t> uguale al 98,8%, mentre il valore di Loss uguale al 0,1%.</a:t>
            </a:r>
            <a:endParaRPr lang="en-GB" sz="1100" b="0" kern="1200" dirty="0">
              <a:solidFill>
                <a:schemeClr val="tx1"/>
              </a:solidFill>
              <a:effectLst/>
              <a:latin typeface="+mn-lt"/>
              <a:ea typeface="+mn-ea"/>
              <a:cs typeface="+mn-cs"/>
            </a:endParaRPr>
          </a:p>
        </p:txBody>
      </p:sp>
      <p:sp>
        <p:nvSpPr>
          <p:cNvPr id="4" name="Segnaposto numero diapositiva 3"/>
          <p:cNvSpPr>
            <a:spLocks noGrp="1"/>
          </p:cNvSpPr>
          <p:nvPr>
            <p:ph type="sldNum" sz="quarter" idx="10"/>
          </p:nvPr>
        </p:nvSpPr>
        <p:spPr/>
        <p:txBody>
          <a:bodyPr/>
          <a:lstStyle/>
          <a:p>
            <a:fld id="{B9602483-55C6-471E-AFBC-FE5FFBC28402}" type="slidenum">
              <a:rPr lang="it-IT" smtClean="0"/>
              <a:pPr/>
              <a:t>9</a:t>
            </a:fld>
            <a:endParaRPr lang="it-IT" dirty="0"/>
          </a:p>
        </p:txBody>
      </p:sp>
    </p:spTree>
    <p:extLst>
      <p:ext uri="{BB962C8B-B14F-4D97-AF65-F5344CB8AC3E}">
        <p14:creationId xmlns:p14="http://schemas.microsoft.com/office/powerpoint/2010/main" val="17718282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pic>
        <p:nvPicPr>
          <p:cNvPr id="62" name="Picture 2" descr="\\DROBO-FS\QuickDrops\JB\PPTX NG\Droplets\LightingOverlay.png"/>
          <p:cNvPicPr>
            <a:picLocks noChangeAspect="1" noChangeArrowheads="1"/>
          </p:cNvPicPr>
          <p:nvPr/>
        </p:nvPicPr>
        <p:blipFill>
          <a:blip r:embed="rId2">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66" name="Group 65"/>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67"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68"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9"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0"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71"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2"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3"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4"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5"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6"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7"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8"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79"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0"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1"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2"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3"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4"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5"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6"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7"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8"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89"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0"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1"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2"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3"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4"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5"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96"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7"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8"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99"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0"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1"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2"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3"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4"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5"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6"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7"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08"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09"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0"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1"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2"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3"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4"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5"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6"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7"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8"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19"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0"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900238" y="1122363"/>
            <a:ext cx="6593681" cy="2387600"/>
          </a:xfrm>
        </p:spPr>
        <p:txBody>
          <a:bodyPr anchor="b">
            <a:normAutofit/>
          </a:bodyPr>
          <a:lstStyle>
            <a:lvl1pPr algn="l">
              <a:defRPr sz="48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900238" y="3602038"/>
            <a:ext cx="6593681"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a:xfrm>
            <a:off x="5801052" y="5410202"/>
            <a:ext cx="2057400" cy="365125"/>
          </a:xfrm>
        </p:spPr>
        <p:txBody>
          <a:bodyPr/>
          <a:lstStyle/>
          <a:p>
            <a:fld id="{F5E3E404-4CBF-4B81-8564-37B35E566792}" type="datetimeFigureOut">
              <a:rPr lang="it-IT" smtClean="0"/>
              <a:t>13/07/2022</a:t>
            </a:fld>
            <a:endParaRPr lang="it-IT" dirty="0"/>
          </a:p>
        </p:txBody>
      </p:sp>
      <p:sp>
        <p:nvSpPr>
          <p:cNvPr id="5" name="Footer Placeholder 4"/>
          <p:cNvSpPr>
            <a:spLocks noGrp="1"/>
          </p:cNvSpPr>
          <p:nvPr>
            <p:ph type="ftr" sz="quarter" idx="11"/>
          </p:nvPr>
        </p:nvSpPr>
        <p:spPr>
          <a:xfrm>
            <a:off x="1900237" y="5410202"/>
            <a:ext cx="3843665" cy="365125"/>
          </a:xfrm>
        </p:spPr>
        <p:txBody>
          <a:bodyPr/>
          <a:lstStyle/>
          <a:p>
            <a:endParaRPr lang="it-IT" dirty="0"/>
          </a:p>
        </p:txBody>
      </p:sp>
      <p:sp>
        <p:nvSpPr>
          <p:cNvPr id="6" name="Slide Number Placeholder 5"/>
          <p:cNvSpPr>
            <a:spLocks noGrp="1"/>
          </p:cNvSpPr>
          <p:nvPr>
            <p:ph type="sldNum" sz="quarter" idx="12"/>
          </p:nvPr>
        </p:nvSpPr>
        <p:spPr>
          <a:xfrm>
            <a:off x="7915603" y="5410200"/>
            <a:ext cx="578317" cy="365125"/>
          </a:xfrm>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442178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56058" y="4304665"/>
            <a:ext cx="7434266" cy="819355"/>
          </a:xfrm>
        </p:spPr>
        <p:txBody>
          <a:bodyPr anchor="b">
            <a:normAutofit/>
          </a:bodyPr>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856058" y="606426"/>
            <a:ext cx="7434266" cy="3299778"/>
          </a:xfrm>
          <a:prstGeom prst="round2DiagRect">
            <a:avLst>
              <a:gd name="adj1" fmla="val 5101"/>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it-IT" dirty="0"/>
              <a:t>Fare clic sull'icona per inserire un'immagine</a:t>
            </a:r>
            <a:endParaRPr lang="en-US" dirty="0"/>
          </a:p>
        </p:txBody>
      </p:sp>
      <p:sp>
        <p:nvSpPr>
          <p:cNvPr id="4" name="Text Placeholder 3"/>
          <p:cNvSpPr>
            <a:spLocks noGrp="1"/>
          </p:cNvSpPr>
          <p:nvPr>
            <p:ph type="body" sz="half" idx="2"/>
          </p:nvPr>
        </p:nvSpPr>
        <p:spPr>
          <a:xfrm>
            <a:off x="856024" y="5124020"/>
            <a:ext cx="7433144"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9406036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856093" y="609600"/>
            <a:ext cx="7429466" cy="3429000"/>
          </a:xfrm>
        </p:spPr>
        <p:txBody>
          <a:bodyPr anchor="ctr">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856058" y="4419600"/>
            <a:ext cx="7428344"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13043248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084659" y="609600"/>
            <a:ext cx="6977064" cy="2748429"/>
          </a:xfrm>
        </p:spPr>
        <p:txBody>
          <a:bodyPr anchor="ctr">
            <a:normAutofit/>
          </a:bodyPr>
          <a:lstStyle>
            <a:lvl1pPr>
              <a:defRPr sz="3600"/>
            </a:lvl1pPr>
          </a:lstStyle>
          <a:p>
            <a:r>
              <a:rPr lang="it-IT"/>
              <a:t>Fare clic per modificare lo stile del titolo dello schema</a:t>
            </a:r>
            <a:endParaRPr lang="en-US" dirty="0"/>
          </a:p>
        </p:txBody>
      </p:sp>
      <p:sp>
        <p:nvSpPr>
          <p:cNvPr id="12" name="Text Placeholder 3"/>
          <p:cNvSpPr>
            <a:spLocks noGrp="1"/>
          </p:cNvSpPr>
          <p:nvPr>
            <p:ph type="body" sz="half" idx="13"/>
          </p:nvPr>
        </p:nvSpPr>
        <p:spPr>
          <a:xfrm>
            <a:off x="1290484" y="3365557"/>
            <a:ext cx="6564224"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4" name="Text Placeholder 3"/>
          <p:cNvSpPr>
            <a:spLocks noGrp="1"/>
          </p:cNvSpPr>
          <p:nvPr>
            <p:ph type="body" sz="half" idx="2"/>
          </p:nvPr>
        </p:nvSpPr>
        <p:spPr>
          <a:xfrm>
            <a:off x="856058" y="4309919"/>
            <a:ext cx="74295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p:txBody>
          <a:bodyPr/>
          <a:lstStyle/>
          <a:p>
            <a:fld id="{A595DCE5-2FDD-425F-A41E-896069457675}" type="slidenum">
              <a:rPr lang="it-IT" smtClean="0"/>
              <a:t>‹N›</a:t>
            </a:fld>
            <a:endParaRPr lang="it-IT" dirty="0"/>
          </a:p>
        </p:txBody>
      </p:sp>
      <p:sp>
        <p:nvSpPr>
          <p:cNvPr id="52" name="TextBox 51"/>
          <p:cNvSpPr txBox="1"/>
          <p:nvPr/>
        </p:nvSpPr>
        <p:spPr>
          <a:xfrm>
            <a:off x="696579" y="718458"/>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53" name="TextBox 52"/>
          <p:cNvSpPr txBox="1"/>
          <p:nvPr/>
        </p:nvSpPr>
        <p:spPr>
          <a:xfrm>
            <a:off x="7817473" y="2764972"/>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Tree>
    <p:extLst>
      <p:ext uri="{BB962C8B-B14F-4D97-AF65-F5344CB8AC3E}">
        <p14:creationId xmlns:p14="http://schemas.microsoft.com/office/powerpoint/2010/main" val="36542056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856058" y="2134042"/>
            <a:ext cx="7429501" cy="2511835"/>
          </a:xfrm>
        </p:spPr>
        <p:txBody>
          <a:bodyPr anchor="b">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856023" y="4657655"/>
            <a:ext cx="7428379"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22951521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
    <p:spTree>
      <p:nvGrpSpPr>
        <p:cNvPr id="1" name=""/>
        <p:cNvGrpSpPr/>
        <p:nvPr/>
      </p:nvGrpSpPr>
      <p:grpSpPr>
        <a:xfrm>
          <a:off x="0" y="0"/>
          <a:ext cx="0" cy="0"/>
          <a:chOff x="0" y="0"/>
          <a:chExt cx="0" cy="0"/>
        </a:xfrm>
      </p:grpSpPr>
      <p:sp>
        <p:nvSpPr>
          <p:cNvPr id="15" name="Title 1"/>
          <p:cNvSpPr>
            <a:spLocks noGrp="1"/>
          </p:cNvSpPr>
          <p:nvPr>
            <p:ph type="title"/>
          </p:nvPr>
        </p:nvSpPr>
        <p:spPr>
          <a:xfrm>
            <a:off x="856060" y="609600"/>
            <a:ext cx="7429499" cy="1905000"/>
          </a:xfrm>
        </p:spPr>
        <p:txBody>
          <a:bodyPr/>
          <a:lstStyle/>
          <a:p>
            <a:r>
              <a:rPr lang="it-IT"/>
              <a:t>Fare clic per modificare lo stile del titolo dello schema</a:t>
            </a:r>
            <a:endParaRPr lang="en-US" dirty="0"/>
          </a:p>
        </p:txBody>
      </p:sp>
      <p:sp>
        <p:nvSpPr>
          <p:cNvPr id="7" name="Text Placeholder 2"/>
          <p:cNvSpPr>
            <a:spLocks noGrp="1"/>
          </p:cNvSpPr>
          <p:nvPr>
            <p:ph type="body" idx="1"/>
          </p:nvPr>
        </p:nvSpPr>
        <p:spPr>
          <a:xfrm>
            <a:off x="856058" y="2674463"/>
            <a:ext cx="2397674"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8" name="Text Placeholder 3"/>
          <p:cNvSpPr>
            <a:spLocks noGrp="1"/>
          </p:cNvSpPr>
          <p:nvPr>
            <p:ph type="body" sz="half" idx="15"/>
          </p:nvPr>
        </p:nvSpPr>
        <p:spPr>
          <a:xfrm>
            <a:off x="856059" y="3360263"/>
            <a:ext cx="2396432"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9" name="Text Placeholder 4"/>
          <p:cNvSpPr>
            <a:spLocks noGrp="1"/>
          </p:cNvSpPr>
          <p:nvPr>
            <p:ph type="body" sz="quarter" idx="3"/>
          </p:nvPr>
        </p:nvSpPr>
        <p:spPr>
          <a:xfrm>
            <a:off x="3386075" y="2677635"/>
            <a:ext cx="2388289"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0" name="Text Placeholder 3"/>
          <p:cNvSpPr>
            <a:spLocks noGrp="1"/>
          </p:cNvSpPr>
          <p:nvPr>
            <p:ph type="body" sz="half" idx="16"/>
          </p:nvPr>
        </p:nvSpPr>
        <p:spPr>
          <a:xfrm>
            <a:off x="3386075" y="3363435"/>
            <a:ext cx="238895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11" name="Text Placeholder 4"/>
          <p:cNvSpPr>
            <a:spLocks noGrp="1"/>
          </p:cNvSpPr>
          <p:nvPr>
            <p:ph type="body" sz="quarter" idx="13"/>
          </p:nvPr>
        </p:nvSpPr>
        <p:spPr>
          <a:xfrm>
            <a:off x="5889332" y="2674463"/>
            <a:ext cx="2396226"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2" name="Text Placeholder 3"/>
          <p:cNvSpPr>
            <a:spLocks noGrp="1"/>
          </p:cNvSpPr>
          <p:nvPr>
            <p:ph type="body" sz="half" idx="17"/>
          </p:nvPr>
        </p:nvSpPr>
        <p:spPr>
          <a:xfrm>
            <a:off x="5889332" y="3360263"/>
            <a:ext cx="2396226"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4" name="Footer Placeholder 3"/>
          <p:cNvSpPr>
            <a:spLocks noGrp="1"/>
          </p:cNvSpPr>
          <p:nvPr>
            <p:ph type="ftr" sz="quarter" idx="11"/>
          </p:nvPr>
        </p:nvSpPr>
        <p:spPr/>
        <p:txBody>
          <a:bodyPr/>
          <a:lstStyle/>
          <a:p>
            <a:endParaRPr lang="it-IT" dirty="0"/>
          </a:p>
        </p:txBody>
      </p:sp>
      <p:sp>
        <p:nvSpPr>
          <p:cNvPr id="5" name="Slide Number Placeholder 4"/>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13672467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 immagine">
    <p:spTree>
      <p:nvGrpSpPr>
        <p:cNvPr id="1" name=""/>
        <p:cNvGrpSpPr/>
        <p:nvPr/>
      </p:nvGrpSpPr>
      <p:grpSpPr>
        <a:xfrm>
          <a:off x="0" y="0"/>
          <a:ext cx="0" cy="0"/>
          <a:chOff x="0" y="0"/>
          <a:chExt cx="0" cy="0"/>
        </a:xfrm>
      </p:grpSpPr>
      <p:sp>
        <p:nvSpPr>
          <p:cNvPr id="30" name="Title 1"/>
          <p:cNvSpPr>
            <a:spLocks noGrp="1"/>
          </p:cNvSpPr>
          <p:nvPr>
            <p:ph type="title"/>
          </p:nvPr>
        </p:nvSpPr>
        <p:spPr>
          <a:xfrm>
            <a:off x="856059" y="609600"/>
            <a:ext cx="7429499" cy="1905000"/>
          </a:xfrm>
        </p:spPr>
        <p:txBody>
          <a:bodyPr/>
          <a:lstStyle/>
          <a:p>
            <a:r>
              <a:rPr lang="it-IT"/>
              <a:t>Fare clic per modificare lo stile del titolo dello schema</a:t>
            </a:r>
            <a:endParaRPr lang="en-US" dirty="0"/>
          </a:p>
        </p:txBody>
      </p:sp>
      <p:sp>
        <p:nvSpPr>
          <p:cNvPr id="19" name="Text Placeholder 2"/>
          <p:cNvSpPr>
            <a:spLocks noGrp="1"/>
          </p:cNvSpPr>
          <p:nvPr>
            <p:ph type="body" idx="1"/>
          </p:nvPr>
        </p:nvSpPr>
        <p:spPr>
          <a:xfrm>
            <a:off x="856060" y="4404596"/>
            <a:ext cx="239643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0" name="Picture Placeholder 2"/>
          <p:cNvSpPr>
            <a:spLocks noGrp="1" noChangeAspect="1"/>
          </p:cNvSpPr>
          <p:nvPr>
            <p:ph type="pic" idx="15"/>
          </p:nvPr>
        </p:nvSpPr>
        <p:spPr>
          <a:xfrm>
            <a:off x="856060" y="2666998"/>
            <a:ext cx="239643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it-IT" dirty="0"/>
              <a:t>Fare clic sull'icona per inserire un'immagine</a:t>
            </a:r>
            <a:endParaRPr lang="en-US" dirty="0"/>
          </a:p>
        </p:txBody>
      </p:sp>
      <p:sp>
        <p:nvSpPr>
          <p:cNvPr id="21" name="Text Placeholder 3"/>
          <p:cNvSpPr>
            <a:spLocks noGrp="1"/>
          </p:cNvSpPr>
          <p:nvPr>
            <p:ph type="body" sz="half" idx="18"/>
          </p:nvPr>
        </p:nvSpPr>
        <p:spPr>
          <a:xfrm>
            <a:off x="856060" y="4980859"/>
            <a:ext cx="239643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2" name="Text Placeholder 4"/>
          <p:cNvSpPr>
            <a:spLocks noGrp="1"/>
          </p:cNvSpPr>
          <p:nvPr>
            <p:ph type="body" sz="quarter" idx="3"/>
          </p:nvPr>
        </p:nvSpPr>
        <p:spPr>
          <a:xfrm>
            <a:off x="3366790" y="4404596"/>
            <a:ext cx="24003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3" name="Picture Placeholder 2"/>
          <p:cNvSpPr>
            <a:spLocks noGrp="1" noChangeAspect="1"/>
          </p:cNvSpPr>
          <p:nvPr>
            <p:ph type="pic" idx="21"/>
          </p:nvPr>
        </p:nvSpPr>
        <p:spPr>
          <a:xfrm>
            <a:off x="3366790" y="2666998"/>
            <a:ext cx="2399205"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it-IT" dirty="0"/>
              <a:t>Fare clic sull'icona per inserire un'immagine</a:t>
            </a:r>
            <a:endParaRPr lang="en-US" dirty="0"/>
          </a:p>
        </p:txBody>
      </p:sp>
      <p:sp>
        <p:nvSpPr>
          <p:cNvPr id="24" name="Text Placeholder 3"/>
          <p:cNvSpPr>
            <a:spLocks noGrp="1"/>
          </p:cNvSpPr>
          <p:nvPr>
            <p:ph type="body" sz="half" idx="19"/>
          </p:nvPr>
        </p:nvSpPr>
        <p:spPr>
          <a:xfrm>
            <a:off x="3365695" y="4980857"/>
            <a:ext cx="24003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5" name="Text Placeholder 4"/>
          <p:cNvSpPr>
            <a:spLocks noGrp="1"/>
          </p:cNvSpPr>
          <p:nvPr>
            <p:ph type="body" sz="quarter" idx="13"/>
          </p:nvPr>
        </p:nvSpPr>
        <p:spPr>
          <a:xfrm>
            <a:off x="5889426" y="4404595"/>
            <a:ext cx="2393056"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6" name="Picture Placeholder 2"/>
          <p:cNvSpPr>
            <a:spLocks noGrp="1" noChangeAspect="1"/>
          </p:cNvSpPr>
          <p:nvPr>
            <p:ph type="pic" idx="22"/>
          </p:nvPr>
        </p:nvSpPr>
        <p:spPr>
          <a:xfrm>
            <a:off x="5889332" y="2666998"/>
            <a:ext cx="2396227"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it-IT" dirty="0"/>
              <a:t>Fare clic sull'icona per inserire un'immagine</a:t>
            </a:r>
            <a:endParaRPr lang="en-US" dirty="0"/>
          </a:p>
        </p:txBody>
      </p:sp>
      <p:sp>
        <p:nvSpPr>
          <p:cNvPr id="27" name="Text Placeholder 3"/>
          <p:cNvSpPr>
            <a:spLocks noGrp="1"/>
          </p:cNvSpPr>
          <p:nvPr>
            <p:ph type="body" sz="half" idx="20"/>
          </p:nvPr>
        </p:nvSpPr>
        <p:spPr>
          <a:xfrm>
            <a:off x="5889332" y="4980855"/>
            <a:ext cx="2396226"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4" name="Footer Placeholder 3"/>
          <p:cNvSpPr>
            <a:spLocks noGrp="1"/>
          </p:cNvSpPr>
          <p:nvPr>
            <p:ph type="ftr" sz="quarter" idx="11"/>
          </p:nvPr>
        </p:nvSpPr>
        <p:spPr/>
        <p:txBody>
          <a:bodyPr/>
          <a:lstStyle>
            <a:lvl1pPr>
              <a:defRPr cap="all" baseline="0"/>
            </a:lvl1pPr>
          </a:lstStyle>
          <a:p>
            <a:endParaRPr lang="it-IT" dirty="0"/>
          </a:p>
        </p:txBody>
      </p:sp>
      <p:sp>
        <p:nvSpPr>
          <p:cNvPr id="5" name="Slide Number Placeholder 4"/>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39937445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5" name="Footer Placeholder 4"/>
          <p:cNvSpPr>
            <a:spLocks noGrp="1"/>
          </p:cNvSpPr>
          <p:nvPr>
            <p:ph type="ftr" sz="quarter" idx="11"/>
          </p:nvPr>
        </p:nvSpPr>
        <p:spPr/>
        <p:txBody>
          <a:bodyPr/>
          <a:lstStyle/>
          <a:p>
            <a:endParaRPr lang="it-IT" dirty="0"/>
          </a:p>
        </p:txBody>
      </p:sp>
      <p:sp>
        <p:nvSpPr>
          <p:cNvPr id="6" name="Slide Number Placeholder 5"/>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11143202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1" y="609600"/>
            <a:ext cx="1503758" cy="5181601"/>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856057" y="609600"/>
            <a:ext cx="5811443" cy="5181601"/>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5" name="Footer Placeholder 4"/>
          <p:cNvSpPr>
            <a:spLocks noGrp="1"/>
          </p:cNvSpPr>
          <p:nvPr>
            <p:ph type="ftr" sz="quarter" idx="11"/>
          </p:nvPr>
        </p:nvSpPr>
        <p:spPr/>
        <p:txBody>
          <a:bodyPr/>
          <a:lstStyle/>
          <a:p>
            <a:endParaRPr lang="it-IT" dirty="0"/>
          </a:p>
        </p:txBody>
      </p:sp>
      <p:sp>
        <p:nvSpPr>
          <p:cNvPr id="6" name="Slide Number Placeholder 5"/>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20851385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ayout personalizza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4" name="Segnaposto piè di pagina 3"/>
          <p:cNvSpPr>
            <a:spLocks noGrp="1"/>
          </p:cNvSpPr>
          <p:nvPr>
            <p:ph type="ftr" sz="quarter" idx="11"/>
          </p:nvPr>
        </p:nvSpPr>
        <p:spPr/>
        <p:txBody>
          <a:bodyPr/>
          <a:lstStyle/>
          <a:p>
            <a:endParaRPr lang="it-IT" dirty="0"/>
          </a:p>
        </p:txBody>
      </p:sp>
      <p:sp>
        <p:nvSpPr>
          <p:cNvPr id="5" name="Segnaposto numero diapositiva 4"/>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14003869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Layout personalizza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4" name="Segnaposto piè di pagina 3"/>
          <p:cNvSpPr>
            <a:spLocks noGrp="1"/>
          </p:cNvSpPr>
          <p:nvPr>
            <p:ph type="ftr" sz="quarter" idx="11"/>
          </p:nvPr>
        </p:nvSpPr>
        <p:spPr/>
        <p:txBody>
          <a:bodyPr/>
          <a:lstStyle/>
          <a:p>
            <a:endParaRPr lang="it-IT" dirty="0"/>
          </a:p>
        </p:txBody>
      </p:sp>
      <p:sp>
        <p:nvSpPr>
          <p:cNvPr id="5" name="Segnaposto numero diapositiva 4"/>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566624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47" name="Title 1"/>
          <p:cNvSpPr>
            <a:spLocks noGrp="1"/>
          </p:cNvSpPr>
          <p:nvPr>
            <p:ph type="title"/>
          </p:nvPr>
        </p:nvSpPr>
        <p:spPr>
          <a:xfrm>
            <a:off x="856060" y="618518"/>
            <a:ext cx="7429499" cy="1478570"/>
          </a:xfrm>
        </p:spPr>
        <p:txBody>
          <a:bodyPr/>
          <a:lstStyle/>
          <a:p>
            <a:r>
              <a:rPr lang="it-IT"/>
              <a:t>Fare clic per modificare lo stile del titolo dello schema</a:t>
            </a:r>
            <a:endParaRPr lang="en-US" dirty="0"/>
          </a:p>
        </p:txBody>
      </p:sp>
      <p:sp>
        <p:nvSpPr>
          <p:cNvPr id="48" name="Content Placeholder 2"/>
          <p:cNvSpPr>
            <a:spLocks noGrp="1"/>
          </p:cNvSpPr>
          <p:nvPr>
            <p:ph idx="1"/>
          </p:nvPr>
        </p:nvSpPr>
        <p:spPr>
          <a:xfrm>
            <a:off x="856060" y="2249487"/>
            <a:ext cx="7429499" cy="3541714"/>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9" name="Date Placeholder 3"/>
          <p:cNvSpPr>
            <a:spLocks noGrp="1"/>
          </p:cNvSpPr>
          <p:nvPr>
            <p:ph type="dt" sz="half" idx="10"/>
          </p:nvPr>
        </p:nvSpPr>
        <p:spPr>
          <a:xfrm>
            <a:off x="5592691" y="5883277"/>
            <a:ext cx="2057400" cy="365125"/>
          </a:xfrm>
        </p:spPr>
        <p:txBody>
          <a:bodyPr/>
          <a:lstStyle/>
          <a:p>
            <a:fld id="{F5E3E404-4CBF-4B81-8564-37B35E566792}" type="datetimeFigureOut">
              <a:rPr lang="it-IT" smtClean="0"/>
              <a:t>13/07/2022</a:t>
            </a:fld>
            <a:endParaRPr lang="it-IT" dirty="0"/>
          </a:p>
        </p:txBody>
      </p:sp>
      <p:sp>
        <p:nvSpPr>
          <p:cNvPr id="50" name="Footer Placeholder 4"/>
          <p:cNvSpPr>
            <a:spLocks noGrp="1"/>
          </p:cNvSpPr>
          <p:nvPr>
            <p:ph type="ftr" sz="quarter" idx="11"/>
          </p:nvPr>
        </p:nvSpPr>
        <p:spPr>
          <a:xfrm>
            <a:off x="856059" y="5883276"/>
            <a:ext cx="4679482" cy="365125"/>
          </a:xfrm>
        </p:spPr>
        <p:txBody>
          <a:bodyPr/>
          <a:lstStyle/>
          <a:p>
            <a:endParaRPr lang="it-IT" dirty="0"/>
          </a:p>
        </p:txBody>
      </p:sp>
      <p:sp>
        <p:nvSpPr>
          <p:cNvPr id="51" name="Slide Number Placeholder 5"/>
          <p:cNvSpPr>
            <a:spLocks noGrp="1"/>
          </p:cNvSpPr>
          <p:nvPr>
            <p:ph type="sldNum" sz="quarter" idx="12"/>
          </p:nvPr>
        </p:nvSpPr>
        <p:spPr>
          <a:xfrm>
            <a:off x="7707241" y="5883275"/>
            <a:ext cx="578317" cy="365125"/>
          </a:xfrm>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2115770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856058" y="1419227"/>
            <a:ext cx="7429500" cy="2852737"/>
          </a:xfrm>
        </p:spPr>
        <p:txBody>
          <a:bodyPr anchor="b">
            <a:normAutofit/>
          </a:bodyPr>
          <a:lstStyle>
            <a:lvl1pPr>
              <a:defRPr sz="360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56058" y="4424362"/>
            <a:ext cx="74295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5" name="Footer Placeholder 4"/>
          <p:cNvSpPr>
            <a:spLocks noGrp="1"/>
          </p:cNvSpPr>
          <p:nvPr>
            <p:ph type="ftr" sz="quarter" idx="11"/>
          </p:nvPr>
        </p:nvSpPr>
        <p:spPr/>
        <p:txBody>
          <a:bodyPr/>
          <a:lstStyle/>
          <a:p>
            <a:endParaRPr lang="it-IT" dirty="0"/>
          </a:p>
        </p:txBody>
      </p:sp>
      <p:sp>
        <p:nvSpPr>
          <p:cNvPr id="6" name="Slide Number Placeholder 5"/>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201758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856058" y="2249486"/>
            <a:ext cx="3658792" cy="3541714"/>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4629151" y="2249486"/>
            <a:ext cx="3656408" cy="3541714"/>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150338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856058" y="619127"/>
            <a:ext cx="7429500" cy="1477961"/>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78902" y="2249486"/>
            <a:ext cx="3435949"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856058" y="3073398"/>
            <a:ext cx="3658793" cy="271780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4851992" y="2249485"/>
            <a:ext cx="3433565"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4629150" y="3073398"/>
            <a:ext cx="3656408" cy="271780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8" name="Footer Placeholder 7"/>
          <p:cNvSpPr>
            <a:spLocks noGrp="1"/>
          </p:cNvSpPr>
          <p:nvPr>
            <p:ph type="ftr" sz="quarter" idx="11"/>
          </p:nvPr>
        </p:nvSpPr>
        <p:spPr/>
        <p:txBody>
          <a:bodyPr/>
          <a:lstStyle/>
          <a:p>
            <a:endParaRPr lang="it-IT" dirty="0"/>
          </a:p>
        </p:txBody>
      </p:sp>
      <p:sp>
        <p:nvSpPr>
          <p:cNvPr id="9" name="Slide Number Placeholder 8"/>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3794492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4" name="Footer Placeholder 3"/>
          <p:cNvSpPr>
            <a:spLocks noGrp="1"/>
          </p:cNvSpPr>
          <p:nvPr>
            <p:ph type="ftr" sz="quarter" idx="11"/>
          </p:nvPr>
        </p:nvSpPr>
        <p:spPr/>
        <p:txBody>
          <a:bodyPr/>
          <a:lstStyle/>
          <a:p>
            <a:endParaRPr lang="it-IT" dirty="0"/>
          </a:p>
        </p:txBody>
      </p:sp>
      <p:sp>
        <p:nvSpPr>
          <p:cNvPr id="5" name="Slide Number Placeholder 4"/>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2658027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3" name="Footer Placeholder 2"/>
          <p:cNvSpPr>
            <a:spLocks noGrp="1"/>
          </p:cNvSpPr>
          <p:nvPr>
            <p:ph type="ftr" sz="quarter" idx="11"/>
          </p:nvPr>
        </p:nvSpPr>
        <p:spPr/>
        <p:txBody>
          <a:bodyPr/>
          <a:lstStyle/>
          <a:p>
            <a:endParaRPr lang="it-IT" dirty="0"/>
          </a:p>
        </p:txBody>
      </p:sp>
      <p:sp>
        <p:nvSpPr>
          <p:cNvPr id="4" name="Slide Number Placeholder 3"/>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12961505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60029" y="609601"/>
            <a:ext cx="2892028" cy="1639884"/>
          </a:xfrm>
        </p:spPr>
        <p:txBody>
          <a:bodyPr anchor="b"/>
          <a:lstStyle>
            <a:lvl1pPr>
              <a:defRPr sz="32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3867150" y="592666"/>
            <a:ext cx="4418407" cy="5198534"/>
          </a:xfrm>
        </p:spPr>
        <p:txBody>
          <a:bodyPr anchor="ct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860029" y="2249486"/>
            <a:ext cx="2892028"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34476889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56061" y="609600"/>
            <a:ext cx="3753962" cy="1639886"/>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4832866" y="609600"/>
            <a:ext cx="3452693" cy="5181602"/>
          </a:xfrm>
          <a:prstGeom prst="round2DiagRect">
            <a:avLst>
              <a:gd name="adj1" fmla="val 6074"/>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defRPr lang="en-US" sz="3200"/>
            </a:lvl1pPr>
          </a:lstStyle>
          <a:p>
            <a:pPr marL="0" lvl="0" indent="0">
              <a:buNone/>
            </a:pPr>
            <a:r>
              <a:rPr lang="it-IT" dirty="0"/>
              <a:t>Fare clic sull'icona per inserire un'immagine</a:t>
            </a:r>
            <a:endParaRPr lang="en-US" dirty="0"/>
          </a:p>
        </p:txBody>
      </p:sp>
      <p:sp>
        <p:nvSpPr>
          <p:cNvPr id="4" name="Text Placeholder 3"/>
          <p:cNvSpPr>
            <a:spLocks noGrp="1"/>
          </p:cNvSpPr>
          <p:nvPr>
            <p:ph type="body" sz="half" idx="2"/>
          </p:nvPr>
        </p:nvSpPr>
        <p:spPr>
          <a:xfrm>
            <a:off x="856059" y="2249486"/>
            <a:ext cx="3753964"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F5E3E404-4CBF-4B81-8564-37B35E566792}" type="datetimeFigureOut">
              <a:rPr lang="it-IT" smtClean="0"/>
              <a:t>13/07/2022</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p:txBody>
          <a:bodyPr/>
          <a:lstStyle/>
          <a:p>
            <a:fld id="{A595DCE5-2FDD-425F-A41E-896069457675}" type="slidenum">
              <a:rPr lang="it-IT" smtClean="0"/>
              <a:t>‹N›</a:t>
            </a:fld>
            <a:endParaRPr lang="it-IT" dirty="0"/>
          </a:p>
        </p:txBody>
      </p:sp>
    </p:spTree>
    <p:extLst>
      <p:ext uri="{BB962C8B-B14F-4D97-AF65-F5344CB8AC3E}">
        <p14:creationId xmlns:p14="http://schemas.microsoft.com/office/powerpoint/2010/main" val="194670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99500">
              <a:srgbClr val="BABABA"/>
            </a:gs>
            <a:gs pos="99000">
              <a:srgbClr val="CDCDCD"/>
            </a:gs>
            <a:gs pos="44000">
              <a:schemeClr val="bg1">
                <a:lumMod val="95000"/>
              </a:schemeClr>
            </a:gs>
            <a:gs pos="100000">
              <a:schemeClr val="bg1">
                <a:shade val="92000"/>
                <a:hueMod val="104000"/>
                <a:satMod val="140000"/>
                <a:lumMod val="68000"/>
              </a:schemeClr>
            </a:gs>
          </a:gsLst>
          <a:lin ang="5040000" scaled="0"/>
          <a:tileRect/>
        </a:grad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1">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9041774" cy="6858001"/>
            <a:chOff x="-14288" y="0"/>
            <a:chExt cx="9041774"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8352798"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856060" y="618518"/>
            <a:ext cx="7429499"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856060" y="2249487"/>
            <a:ext cx="7429499" cy="3541714"/>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5592691" y="5883277"/>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5E3E404-4CBF-4B81-8564-37B35E566792}" type="datetimeFigureOut">
              <a:rPr lang="it-IT" smtClean="0"/>
              <a:t>13/07/2022</a:t>
            </a:fld>
            <a:endParaRPr lang="it-IT" dirty="0"/>
          </a:p>
        </p:txBody>
      </p:sp>
      <p:sp>
        <p:nvSpPr>
          <p:cNvPr id="5" name="Footer Placeholder 4"/>
          <p:cNvSpPr>
            <a:spLocks noGrp="1"/>
          </p:cNvSpPr>
          <p:nvPr>
            <p:ph type="ftr" sz="quarter" idx="3"/>
          </p:nvPr>
        </p:nvSpPr>
        <p:spPr>
          <a:xfrm>
            <a:off x="856059" y="5883276"/>
            <a:ext cx="4679482"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it-IT" dirty="0"/>
          </a:p>
        </p:txBody>
      </p:sp>
      <p:sp>
        <p:nvSpPr>
          <p:cNvPr id="6" name="Slide Number Placeholder 5"/>
          <p:cNvSpPr>
            <a:spLocks noGrp="1"/>
          </p:cNvSpPr>
          <p:nvPr>
            <p:ph type="sldNum" sz="quarter" idx="4"/>
          </p:nvPr>
        </p:nvSpPr>
        <p:spPr>
          <a:xfrm>
            <a:off x="7707241" y="5883275"/>
            <a:ext cx="578317"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595DCE5-2FDD-425F-A41E-896069457675}" type="slidenum">
              <a:rPr lang="it-IT" smtClean="0"/>
              <a:t>‹N›</a:t>
            </a:fld>
            <a:endParaRPr lang="it-IT" dirty="0"/>
          </a:p>
        </p:txBody>
      </p:sp>
    </p:spTree>
    <p:extLst>
      <p:ext uri="{BB962C8B-B14F-4D97-AF65-F5344CB8AC3E}">
        <p14:creationId xmlns:p14="http://schemas.microsoft.com/office/powerpoint/2010/main" val="1811156858"/>
      </p:ext>
    </p:extLst>
  </p:cSld>
  <p:clrMap bg1="lt1" tx1="dk1" bg2="lt2" tx2="dk2" accent1="accent1" accent2="accent2" accent3="accent3" accent4="accent4" accent5="accent5" accent6="accent6" hlink="hlink" folHlink="folHlink"/>
  <p:sldLayoutIdLst>
    <p:sldLayoutId id="2147483970" r:id="rId1"/>
    <p:sldLayoutId id="2147483971" r:id="rId2"/>
    <p:sldLayoutId id="2147483972" r:id="rId3"/>
    <p:sldLayoutId id="2147483973" r:id="rId4"/>
    <p:sldLayoutId id="2147483974" r:id="rId5"/>
    <p:sldLayoutId id="2147483975" r:id="rId6"/>
    <p:sldLayoutId id="2147483976" r:id="rId7"/>
    <p:sldLayoutId id="2147483977" r:id="rId8"/>
    <p:sldLayoutId id="2147483978" r:id="rId9"/>
    <p:sldLayoutId id="2147483979" r:id="rId10"/>
    <p:sldLayoutId id="2147483980" r:id="rId11"/>
    <p:sldLayoutId id="2147483981" r:id="rId12"/>
    <p:sldLayoutId id="2147483982" r:id="rId13"/>
    <p:sldLayoutId id="2147483983" r:id="rId14"/>
    <p:sldLayoutId id="2147483984" r:id="rId15"/>
    <p:sldLayoutId id="2147483985" r:id="rId16"/>
    <p:sldLayoutId id="2147483986" r:id="rId17"/>
    <p:sldLayoutId id="2147483694" r:id="rId18"/>
    <p:sldLayoutId id="2147483695" r:id="rId19"/>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30.png"/><Relationship Id="rId18" Type="http://schemas.openxmlformats.org/officeDocument/2006/relationships/image" Target="../media/image35.png"/><Relationship Id="rId3" Type="http://schemas.openxmlformats.org/officeDocument/2006/relationships/image" Target="../media/image6.jpeg"/><Relationship Id="rId7" Type="http://schemas.openxmlformats.org/officeDocument/2006/relationships/image" Target="../media/image24.png"/><Relationship Id="rId12" Type="http://schemas.openxmlformats.org/officeDocument/2006/relationships/image" Target="../media/image29.png"/><Relationship Id="rId17" Type="http://schemas.openxmlformats.org/officeDocument/2006/relationships/image" Target="../media/image34.png"/><Relationship Id="rId2" Type="http://schemas.openxmlformats.org/officeDocument/2006/relationships/notesSlide" Target="../notesSlides/notesSlide11.xml"/><Relationship Id="rId16" Type="http://schemas.openxmlformats.org/officeDocument/2006/relationships/image" Target="../media/image33.png"/><Relationship Id="rId1" Type="http://schemas.openxmlformats.org/officeDocument/2006/relationships/slideLayout" Target="../slideLayouts/slideLayout2.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13.jpeg"/><Relationship Id="rId15" Type="http://schemas.openxmlformats.org/officeDocument/2006/relationships/image" Target="../media/image32.png"/><Relationship Id="rId10" Type="http://schemas.openxmlformats.org/officeDocument/2006/relationships/image" Target="../media/image27.png"/><Relationship Id="rId4" Type="http://schemas.openxmlformats.org/officeDocument/2006/relationships/image" Target="../media/image12.jpeg"/><Relationship Id="rId9" Type="http://schemas.openxmlformats.org/officeDocument/2006/relationships/image" Target="../media/image26.png"/><Relationship Id="rId14" Type="http://schemas.openxmlformats.org/officeDocument/2006/relationships/image" Target="../media/image31.png"/></Relationships>
</file>

<file path=ppt/slides/_rels/slide12.xml.rels><?xml version="1.0" encoding="UTF-8" standalone="yes"?>
<Relationships xmlns="http://schemas.openxmlformats.org/package/2006/relationships"><Relationship Id="rId8" Type="http://schemas.openxmlformats.org/officeDocument/2006/relationships/image" Target="../media/image13.jpeg"/><Relationship Id="rId13" Type="http://schemas.openxmlformats.org/officeDocument/2006/relationships/image" Target="../media/image43.png"/><Relationship Id="rId3" Type="http://schemas.openxmlformats.org/officeDocument/2006/relationships/image" Target="../media/image6.jpeg"/><Relationship Id="rId7" Type="http://schemas.openxmlformats.org/officeDocument/2006/relationships/image" Target="../media/image12.jpeg"/><Relationship Id="rId12" Type="http://schemas.openxmlformats.org/officeDocument/2006/relationships/image" Target="../media/image42.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8.png"/><Relationship Id="rId11" Type="http://schemas.openxmlformats.org/officeDocument/2006/relationships/image" Target="../media/image41.png"/><Relationship Id="rId5" Type="http://schemas.openxmlformats.org/officeDocument/2006/relationships/image" Target="../media/image37.png"/><Relationship Id="rId10" Type="http://schemas.openxmlformats.org/officeDocument/2006/relationships/image" Target="../media/image40.png"/><Relationship Id="rId4" Type="http://schemas.openxmlformats.org/officeDocument/2006/relationships/image" Target="../media/image36.png"/><Relationship Id="rId9" Type="http://schemas.openxmlformats.org/officeDocument/2006/relationships/image" Target="../media/image39.png"/><Relationship Id="rId14" Type="http://schemas.openxmlformats.org/officeDocument/2006/relationships/image" Target="../media/image44.png"/></Relationships>
</file>

<file path=ppt/slides/_rels/slide13.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47.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5.emf"/><Relationship Id="rId5" Type="http://schemas.openxmlformats.org/officeDocument/2006/relationships/image" Target="../media/image4.jpe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3.xml"/><Relationship Id="rId7"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3.jpg"/><Relationship Id="rId5" Type="http://schemas.openxmlformats.org/officeDocument/2006/relationships/image" Target="../media/image4.jpeg"/><Relationship Id="rId10" Type="http://schemas.openxmlformats.org/officeDocument/2006/relationships/image" Target="../media/image10.png"/><Relationship Id="rId4" Type="http://schemas.openxmlformats.org/officeDocument/2006/relationships/image" Target="../media/image6.jpeg"/><Relationship Id="rId9"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67C93E09-AF7C-42D9-99F2-89F29A284DFB}"/>
              </a:ext>
            </a:extLst>
          </p:cNvPr>
          <p:cNvPicPr>
            <a:picLocks noChangeAspect="1"/>
          </p:cNvPicPr>
          <p:nvPr/>
        </p:nvPicPr>
        <p:blipFill>
          <a:blip r:embed="rId3" cstate="print">
            <a:alphaModFix/>
            <a:extLst>
              <a:ext uri="{28A0092B-C50C-407E-A947-70E740481C1C}">
                <a14:useLocalDpi xmlns:a14="http://schemas.microsoft.com/office/drawing/2010/main" val="0"/>
              </a:ext>
            </a:extLst>
          </a:blip>
          <a:stretch>
            <a:fillRect/>
          </a:stretch>
        </p:blipFill>
        <p:spPr>
          <a:xfrm>
            <a:off x="192959" y="188640"/>
            <a:ext cx="1296144" cy="1296144"/>
          </a:xfrm>
          <a:prstGeom prst="rect">
            <a:avLst/>
          </a:prstGeom>
        </p:spPr>
      </p:pic>
      <p:sp>
        <p:nvSpPr>
          <p:cNvPr id="2" name="Titolo 1"/>
          <p:cNvSpPr>
            <a:spLocks noGrp="1"/>
          </p:cNvSpPr>
          <p:nvPr>
            <p:ph type="ctrTitle"/>
          </p:nvPr>
        </p:nvSpPr>
        <p:spPr>
          <a:xfrm>
            <a:off x="1878268" y="263679"/>
            <a:ext cx="5796780" cy="1238523"/>
          </a:xfrm>
        </p:spPr>
        <p:txBody>
          <a:bodyPr>
            <a:noAutofit/>
          </a:bodyPr>
          <a:lstStyle/>
          <a:p>
            <a:pPr algn="ctr"/>
            <a:r>
              <a:rPr lang="it-IT" sz="20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Università Degli Studi Di Salerno</a:t>
            </a:r>
            <a:br>
              <a:rPr lang="it-IT" sz="20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it-IT" sz="20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dipartimento Di informatica</a:t>
            </a:r>
            <a:br>
              <a:rPr lang="it-IT" sz="24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endParaRPr lang="it-IT" sz="24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Sottotitolo 2"/>
          <p:cNvSpPr>
            <a:spLocks noGrp="1"/>
          </p:cNvSpPr>
          <p:nvPr>
            <p:ph type="subTitle" idx="1"/>
          </p:nvPr>
        </p:nvSpPr>
        <p:spPr>
          <a:xfrm>
            <a:off x="948868" y="2780928"/>
            <a:ext cx="7655580" cy="1296144"/>
          </a:xfrm>
        </p:spPr>
        <p:txBody>
          <a:bodyPr>
            <a:noAutofit/>
          </a:bodyPr>
          <a:lstStyle/>
          <a:p>
            <a:pPr algn="ctr"/>
            <a:r>
              <a:rPr lang="it-IT" sz="3200" b="1" dirty="0">
                <a:solidFill>
                  <a:srgbClr val="FF0000"/>
                </a:solidFill>
                <a:latin typeface="Times New Roman" panose="02020603050405020304" pitchFamily="18" charset="0"/>
                <a:cs typeface="Times New Roman" panose="02020603050405020304" pitchFamily="18" charset="0"/>
              </a:rPr>
              <a:t>Siamese </a:t>
            </a:r>
            <a:r>
              <a:rPr lang="it-IT" sz="3200" b="1" dirty="0" err="1">
                <a:solidFill>
                  <a:srgbClr val="FF0000"/>
                </a:solidFill>
                <a:latin typeface="Times New Roman" panose="02020603050405020304" pitchFamily="18" charset="0"/>
                <a:cs typeface="Times New Roman" panose="02020603050405020304" pitchFamily="18" charset="0"/>
              </a:rPr>
              <a:t>Neural</a:t>
            </a:r>
            <a:r>
              <a:rPr lang="it-IT" sz="3200" b="1" dirty="0">
                <a:solidFill>
                  <a:srgbClr val="FF0000"/>
                </a:solidFill>
                <a:latin typeface="Times New Roman" panose="02020603050405020304" pitchFamily="18" charset="0"/>
                <a:cs typeface="Times New Roman" panose="02020603050405020304" pitchFamily="18" charset="0"/>
              </a:rPr>
              <a:t> Network with a Contrastive Loss</a:t>
            </a:r>
            <a:endParaRPr lang="it-IT" sz="3200" dirty="0"/>
          </a:p>
        </p:txBody>
      </p:sp>
      <p:pic>
        <p:nvPicPr>
          <p:cNvPr id="7" name="Immagine 6" descr="https://upload.wikimedia.org/wikipedia/it/d/d6/LogoUniversit%C3%A0DiSalerno.jpg"/>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560468" y="188640"/>
            <a:ext cx="1403648" cy="1296144"/>
          </a:xfrm>
          <a:prstGeom prst="rect">
            <a:avLst/>
          </a:prstGeom>
          <a:noFill/>
          <a:ln>
            <a:noFill/>
          </a:ln>
        </p:spPr>
      </p:pic>
      <p:sp>
        <p:nvSpPr>
          <p:cNvPr id="5" name="Rettangolo 4"/>
          <p:cNvSpPr/>
          <p:nvPr/>
        </p:nvSpPr>
        <p:spPr>
          <a:xfrm>
            <a:off x="161764" y="6176450"/>
            <a:ext cx="8820472" cy="417871"/>
          </a:xfrm>
          <a:prstGeom prst="rect">
            <a:avLst/>
          </a:prstGeom>
        </p:spPr>
        <p:txBody>
          <a:bodyPr wrap="square">
            <a:spAutoFit/>
          </a:bodyPr>
          <a:lstStyle/>
          <a:p>
            <a:pPr algn="ctr">
              <a:lnSpc>
                <a:spcPct val="115000"/>
              </a:lnSpc>
              <a:spcAft>
                <a:spcPts val="600"/>
              </a:spcAft>
            </a:pPr>
            <a:r>
              <a:rPr lang="it-IT" sz="2000" b="1" dirty="0">
                <a:latin typeface="Times New Roman" panose="02020603050405020304" pitchFamily="18" charset="0"/>
                <a:cs typeface="Times New Roman" panose="02020603050405020304" pitchFamily="18" charset="0"/>
              </a:rPr>
              <a:t>Fondamenti di Visione Artificiale e Biometria 2021/22</a:t>
            </a:r>
            <a:endParaRPr lang="it-IT" sz="20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8" name="Rettangolo 7">
            <a:extLst>
              <a:ext uri="{FF2B5EF4-FFF2-40B4-BE49-F238E27FC236}">
                <a16:creationId xmlns:a16="http://schemas.microsoft.com/office/drawing/2014/main" id="{ED9FF6A9-736C-EEAA-7E47-9E77248ADD8B}"/>
              </a:ext>
            </a:extLst>
          </p:cNvPr>
          <p:cNvSpPr/>
          <p:nvPr/>
        </p:nvSpPr>
        <p:spPr>
          <a:xfrm>
            <a:off x="179512" y="4488120"/>
            <a:ext cx="8820472" cy="771814"/>
          </a:xfrm>
          <a:prstGeom prst="rect">
            <a:avLst/>
          </a:prstGeom>
        </p:spPr>
        <p:txBody>
          <a:bodyPr wrap="square">
            <a:spAutoFit/>
          </a:bodyPr>
          <a:lstStyle/>
          <a:p>
            <a:pPr>
              <a:lnSpc>
                <a:spcPct val="115000"/>
              </a:lnSpc>
              <a:spcAft>
                <a:spcPts val="0"/>
              </a:spcAft>
            </a:pPr>
            <a:r>
              <a:rPr lang="it-IT" sz="2000" b="1" dirty="0">
                <a:latin typeface="Times New Roman" panose="02020603050405020304" pitchFamily="18" charset="0"/>
                <a:ea typeface="Calibri" panose="020F0502020204030204" pitchFamily="34" charset="0"/>
                <a:cs typeface="Times New Roman" panose="02020603050405020304" pitchFamily="18" charset="0"/>
              </a:rPr>
              <a:t>Dott.ssa Lucia Cimmino									Rocco Aliberti</a:t>
            </a:r>
          </a:p>
          <a:p>
            <a:pPr>
              <a:lnSpc>
                <a:spcPct val="115000"/>
              </a:lnSpc>
              <a:spcAft>
                <a:spcPts val="0"/>
              </a:spcAft>
            </a:pPr>
            <a:r>
              <a:rPr lang="it-IT" sz="2000" b="1" dirty="0">
                <a:latin typeface="Times New Roman" panose="02020603050405020304" pitchFamily="18" charset="0"/>
                <a:ea typeface="Calibri" panose="020F0502020204030204" pitchFamily="34" charset="0"/>
                <a:cs typeface="Times New Roman" panose="02020603050405020304" pitchFamily="18" charset="0"/>
              </a:rPr>
              <a:t>                                                                                                     Matr.0522501172</a:t>
            </a:r>
          </a:p>
        </p:txBody>
      </p:sp>
    </p:spTree>
    <p:extLst>
      <p:ext uri="{BB962C8B-B14F-4D97-AF65-F5344CB8AC3E}">
        <p14:creationId xmlns:p14="http://schemas.microsoft.com/office/powerpoint/2010/main" val="1323147093"/>
      </p:ext>
    </p:extLst>
  </p:cSld>
  <p:clrMapOvr>
    <a:masterClrMapping/>
  </p:clrMapOvr>
  <mc:AlternateContent xmlns:mc="http://schemas.openxmlformats.org/markup-compatibility/2006" xmlns:p14="http://schemas.microsoft.com/office/powerpoint/2010/main">
    <mc:Choice Requires="p14">
      <p:transition spd="slow" p14:dur="2000" advTm="2082"/>
    </mc:Choice>
    <mc:Fallback xmlns="">
      <p:transition spd="slow" advTm="208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EE965486-87F1-417E-86AC-2CD382853953}"/>
              </a:ext>
            </a:extLst>
          </p:cNvPr>
          <p:cNvPicPr>
            <a:picLocks noChangeAspect="1"/>
          </p:cNvPicPr>
          <p:nvPr/>
        </p:nvPicPr>
        <p:blipFill>
          <a:blip r:embed="rId3" cstate="print">
            <a:alphaModFix/>
            <a:extLst>
              <a:ext uri="{28A0092B-C50C-407E-A947-70E740481C1C}">
                <a14:useLocalDpi xmlns:a14="http://schemas.microsoft.com/office/drawing/2010/main" val="0"/>
              </a:ext>
            </a:extLst>
          </a:blip>
          <a:stretch>
            <a:fillRect/>
          </a:stretch>
        </p:blipFill>
        <p:spPr>
          <a:xfrm>
            <a:off x="207454" y="215216"/>
            <a:ext cx="891985" cy="769441"/>
          </a:xfrm>
          <a:prstGeom prst="rect">
            <a:avLst/>
          </a:prstGeom>
        </p:spPr>
      </p:pic>
      <p:sp>
        <p:nvSpPr>
          <p:cNvPr id="2" name="Rettangolo 1"/>
          <p:cNvSpPr/>
          <p:nvPr/>
        </p:nvSpPr>
        <p:spPr>
          <a:xfrm>
            <a:off x="1105865" y="153660"/>
            <a:ext cx="6932282" cy="707886"/>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it-IT" sz="4000" b="1" cap="none" spc="0" dirty="0">
                <a:ln/>
                <a:solidFill>
                  <a:srgbClr val="FF0000"/>
                </a:solidFill>
                <a:effectLst/>
                <a:latin typeface="Times New Roman" panose="02020603050405020304" pitchFamily="18" charset="0"/>
                <a:cs typeface="Times New Roman" panose="02020603050405020304" pitchFamily="18" charset="0"/>
              </a:rPr>
              <a:t>RISULTATI SPERIMENTALI</a:t>
            </a:r>
            <a:endParaRPr lang="it-IT" sz="3600" b="1" cap="none" spc="0" dirty="0">
              <a:ln/>
              <a:solidFill>
                <a:srgbClr val="FF0000"/>
              </a:solidFill>
              <a:effectLst/>
              <a:latin typeface="Times New Roman" panose="02020603050405020304" pitchFamily="18" charset="0"/>
              <a:cs typeface="Times New Roman" panose="02020603050405020304" pitchFamily="18" charset="0"/>
            </a:endParaRPr>
          </a:p>
        </p:txBody>
      </p:sp>
      <p:sp>
        <p:nvSpPr>
          <p:cNvPr id="6" name="CasellaDiTesto 5"/>
          <p:cNvSpPr txBox="1"/>
          <p:nvPr/>
        </p:nvSpPr>
        <p:spPr>
          <a:xfrm>
            <a:off x="755576" y="882319"/>
            <a:ext cx="7913395" cy="1384995"/>
          </a:xfrm>
          <a:prstGeom prst="rect">
            <a:avLst/>
          </a:prstGeom>
          <a:noFill/>
        </p:spPr>
        <p:txBody>
          <a:bodyPr wrap="square" rtlCol="0">
            <a:spAutoFit/>
          </a:bodyPr>
          <a:lstStyle/>
          <a:p>
            <a:pPr algn="just"/>
            <a:r>
              <a:rPr lang="it-IT" sz="2800" dirty="0">
                <a:latin typeface="Times New Roman" panose="02020603050405020304" pitchFamily="18" charset="0"/>
              </a:rPr>
              <a:t>In ogni tipo di addestramento si è verificato lo score di somiglianza tra le immagini per verificarne la validità. </a:t>
            </a:r>
          </a:p>
        </p:txBody>
      </p:sp>
      <p:pic>
        <p:nvPicPr>
          <p:cNvPr id="12" name="Immagine 11" descr="https://upload.wikimedia.org/wikipedia/it/d/d6/LogoUniversit%C3%A0DiSalerno.jpg"/>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70080" y="215216"/>
            <a:ext cx="891986" cy="769441"/>
          </a:xfrm>
          <a:prstGeom prst="rect">
            <a:avLst/>
          </a:prstGeom>
          <a:noFill/>
          <a:ln>
            <a:noFill/>
          </a:ln>
        </p:spPr>
      </p:pic>
      <p:sp>
        <p:nvSpPr>
          <p:cNvPr id="11" name="CasellaDiTesto 10">
            <a:extLst>
              <a:ext uri="{FF2B5EF4-FFF2-40B4-BE49-F238E27FC236}">
                <a16:creationId xmlns:a16="http://schemas.microsoft.com/office/drawing/2014/main" id="{9CADC84D-8211-4FCA-BF2A-31BE4FCAA05A}"/>
              </a:ext>
            </a:extLst>
          </p:cNvPr>
          <p:cNvSpPr txBox="1"/>
          <p:nvPr/>
        </p:nvSpPr>
        <p:spPr>
          <a:xfrm>
            <a:off x="1331568" y="5304210"/>
            <a:ext cx="6756546" cy="523220"/>
          </a:xfrm>
          <a:prstGeom prst="rect">
            <a:avLst/>
          </a:prstGeom>
          <a:noFill/>
        </p:spPr>
        <p:txBody>
          <a:bodyPr wrap="square" rtlCol="0">
            <a:spAutoFit/>
          </a:bodyPr>
          <a:lstStyle/>
          <a:p>
            <a:pPr algn="just"/>
            <a:r>
              <a:rPr lang="it-IT" sz="2800" dirty="0">
                <a:latin typeface="Times New Roman" panose="02020603050405020304" pitchFamily="18" charset="0"/>
                <a:cs typeface="Times New Roman" panose="02020603050405020304" pitchFamily="18" charset="0"/>
              </a:rPr>
              <a:t>Coppie di immagini addestrate con 10 epoche</a:t>
            </a:r>
          </a:p>
        </p:txBody>
      </p:sp>
      <p:sp>
        <p:nvSpPr>
          <p:cNvPr id="13" name="CasellaDiTesto 12">
            <a:extLst>
              <a:ext uri="{FF2B5EF4-FFF2-40B4-BE49-F238E27FC236}">
                <a16:creationId xmlns:a16="http://schemas.microsoft.com/office/drawing/2014/main" id="{A4FF555D-55ED-41BE-955A-AF7F7A3239A5}"/>
              </a:ext>
            </a:extLst>
          </p:cNvPr>
          <p:cNvSpPr txBox="1"/>
          <p:nvPr/>
        </p:nvSpPr>
        <p:spPr>
          <a:xfrm>
            <a:off x="1253457" y="5031303"/>
            <a:ext cx="6912768" cy="523220"/>
          </a:xfrm>
          <a:prstGeom prst="rect">
            <a:avLst/>
          </a:prstGeom>
          <a:noFill/>
        </p:spPr>
        <p:txBody>
          <a:bodyPr wrap="square" rtlCol="0">
            <a:spAutoFit/>
          </a:bodyPr>
          <a:lstStyle/>
          <a:p>
            <a:pPr algn="just"/>
            <a:r>
              <a:rPr lang="it-IT" sz="2800" dirty="0">
                <a:latin typeface="Times New Roman" panose="02020603050405020304" pitchFamily="18" charset="0"/>
                <a:cs typeface="Times New Roman" panose="02020603050405020304" pitchFamily="18" charset="0"/>
              </a:rPr>
              <a:t>Coppie di immagini addestrate con 100 epoche</a:t>
            </a:r>
          </a:p>
        </p:txBody>
      </p:sp>
      <p:pic>
        <p:nvPicPr>
          <p:cNvPr id="15" name="Immagine 14" descr="Immagine che contiene testo&#10;&#10;Descrizione generata automaticamente">
            <a:extLst>
              <a:ext uri="{FF2B5EF4-FFF2-40B4-BE49-F238E27FC236}">
                <a16:creationId xmlns:a16="http://schemas.microsoft.com/office/drawing/2014/main" id="{104FDA8B-5CAB-B861-D8D8-ADD31B708BF4}"/>
              </a:ext>
            </a:extLst>
          </p:cNvPr>
          <p:cNvPicPr>
            <a:picLocks noChangeAspect="1"/>
          </p:cNvPicPr>
          <p:nvPr/>
        </p:nvPicPr>
        <p:blipFill rotWithShape="1">
          <a:blip r:embed="rId5">
            <a:extLst>
              <a:ext uri="{28A0092B-C50C-407E-A947-70E740481C1C}">
                <a14:useLocalDpi xmlns:a14="http://schemas.microsoft.com/office/drawing/2010/main" val="0"/>
              </a:ext>
            </a:extLst>
          </a:blip>
          <a:srcRect r="34639"/>
          <a:stretch/>
        </p:blipFill>
        <p:spPr>
          <a:xfrm>
            <a:off x="750711" y="2708183"/>
            <a:ext cx="7918260" cy="2155158"/>
          </a:xfrm>
          <a:prstGeom prst="rect">
            <a:avLst/>
          </a:prstGeom>
        </p:spPr>
      </p:pic>
      <p:pic>
        <p:nvPicPr>
          <p:cNvPr id="19" name="Immagine 18" descr="Immagine che contiene testo, posando&#10;&#10;Descrizione generata automaticamente">
            <a:extLst>
              <a:ext uri="{FF2B5EF4-FFF2-40B4-BE49-F238E27FC236}">
                <a16:creationId xmlns:a16="http://schemas.microsoft.com/office/drawing/2014/main" id="{737079E2-7229-DC8A-5075-022F14F4131C}"/>
              </a:ext>
            </a:extLst>
          </p:cNvPr>
          <p:cNvPicPr>
            <a:picLocks noChangeAspect="1"/>
          </p:cNvPicPr>
          <p:nvPr/>
        </p:nvPicPr>
        <p:blipFill rotWithShape="1">
          <a:blip r:embed="rId6">
            <a:extLst>
              <a:ext uri="{28A0092B-C50C-407E-A947-70E740481C1C}">
                <a14:useLocalDpi xmlns:a14="http://schemas.microsoft.com/office/drawing/2010/main" val="0"/>
              </a:ext>
            </a:extLst>
          </a:blip>
          <a:srcRect l="34650"/>
          <a:stretch/>
        </p:blipFill>
        <p:spPr>
          <a:xfrm>
            <a:off x="761874" y="2958496"/>
            <a:ext cx="7913395" cy="2155158"/>
          </a:xfrm>
          <a:prstGeom prst="rect">
            <a:avLst/>
          </a:prstGeom>
        </p:spPr>
      </p:pic>
    </p:spTree>
    <p:extLst>
      <p:ext uri="{BB962C8B-B14F-4D97-AF65-F5344CB8AC3E}">
        <p14:creationId xmlns:p14="http://schemas.microsoft.com/office/powerpoint/2010/main" val="4163283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0-#ppt_w/2"/>
                                          </p:val>
                                        </p:tav>
                                        <p:tav tm="100000">
                                          <p:val>
                                            <p:strVal val="#ppt_x"/>
                                          </p:val>
                                        </p:tav>
                                      </p:tavLst>
                                    </p:anim>
                                    <p:anim calcmode="lin" valueType="num">
                                      <p:cBhvr additive="base">
                                        <p:cTn id="14" dur="500" fill="hold"/>
                                        <p:tgtEl>
                                          <p:spTgt spid="13"/>
                                        </p:tgtEl>
                                        <p:attrNameLst>
                                          <p:attrName>ppt_y</p:attrName>
                                        </p:attrNameLst>
                                      </p:cBhvr>
                                      <p:tavLst>
                                        <p:tav tm="0">
                                          <p:val>
                                            <p:strVal val="#ppt_y"/>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0-#ppt_w/2"/>
                                          </p:val>
                                        </p:tav>
                                        <p:tav tm="100000">
                                          <p:val>
                                            <p:strVal val="#ppt_x"/>
                                          </p:val>
                                        </p:tav>
                                      </p:tavLst>
                                    </p:anim>
                                    <p:anim calcmode="lin" valueType="num">
                                      <p:cBhvr additive="base">
                                        <p:cTn id="23" dur="500" fill="hold"/>
                                        <p:tgtEl>
                                          <p:spTgt spid="11"/>
                                        </p:tgtEl>
                                        <p:attrNameLst>
                                          <p:attrName>ppt_y</p:attrName>
                                        </p:attrNameLst>
                                      </p:cBhvr>
                                      <p:tavLst>
                                        <p:tav tm="0">
                                          <p:val>
                                            <p:strVal val="#ppt_y"/>
                                          </p:val>
                                        </p:tav>
                                        <p:tav tm="100000">
                                          <p:val>
                                            <p:strVal val="#ppt_y"/>
                                          </p:val>
                                        </p:tav>
                                      </p:tavLst>
                                    </p:anim>
                                  </p:childTnLst>
                                </p:cTn>
                              </p:par>
                              <p:par>
                                <p:cTn id="24" presetID="10" presetClass="entr" presetSubtype="0" fill="hold"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2" presetClass="exit" presetSubtype="2" fill="hold" grpId="1" nodeType="withEffect">
                                  <p:stCondLst>
                                    <p:cond delay="0"/>
                                  </p:stCondLst>
                                  <p:childTnLst>
                                    <p:anim calcmode="lin" valueType="num">
                                      <p:cBhvr additive="base">
                                        <p:cTn id="28" dur="500"/>
                                        <p:tgtEl>
                                          <p:spTgt spid="13"/>
                                        </p:tgtEl>
                                        <p:attrNameLst>
                                          <p:attrName>ppt_x</p:attrName>
                                        </p:attrNameLst>
                                      </p:cBhvr>
                                      <p:tavLst>
                                        <p:tav tm="0">
                                          <p:val>
                                            <p:strVal val="ppt_x"/>
                                          </p:val>
                                        </p:tav>
                                        <p:tav tm="100000">
                                          <p:val>
                                            <p:strVal val="1+ppt_w/2"/>
                                          </p:val>
                                        </p:tav>
                                      </p:tavLst>
                                    </p:anim>
                                    <p:anim calcmode="lin" valueType="num">
                                      <p:cBhvr additive="base">
                                        <p:cTn id="29" dur="500"/>
                                        <p:tgtEl>
                                          <p:spTgt spid="13"/>
                                        </p:tgtEl>
                                        <p:attrNameLst>
                                          <p:attrName>ppt_y</p:attrName>
                                        </p:attrNameLst>
                                      </p:cBhvr>
                                      <p:tavLst>
                                        <p:tav tm="0">
                                          <p:val>
                                            <p:strVal val="ppt_y"/>
                                          </p:val>
                                        </p:tav>
                                        <p:tav tm="100000">
                                          <p:val>
                                            <p:strVal val="ppt_y"/>
                                          </p:val>
                                        </p:tav>
                                      </p:tavLst>
                                    </p:anim>
                                    <p:set>
                                      <p:cBhvr>
                                        <p:cTn id="30" dur="1" fill="hold">
                                          <p:stCondLst>
                                            <p:cond delay="499"/>
                                          </p:stCondLst>
                                        </p:cTn>
                                        <p:tgtEl>
                                          <p:spTgt spid="13"/>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15"/>
                                        </p:tgtEl>
                                      </p:cBhvr>
                                    </p:animEffect>
                                    <p:set>
                                      <p:cBhvr>
                                        <p:cTn id="33"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3" grpId="0"/>
      <p:bldP spid="13"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a:extLst>
              <a:ext uri="{FF2B5EF4-FFF2-40B4-BE49-F238E27FC236}">
                <a16:creationId xmlns:a16="http://schemas.microsoft.com/office/drawing/2014/main" id="{150C215C-9539-41DC-A2EA-2777A5FC44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429573"/>
            <a:ext cx="5224494" cy="4428427"/>
          </a:xfrm>
          <a:prstGeom prst="rect">
            <a:avLst/>
          </a:prstGeom>
          <a:noFill/>
          <a:extLst>
            <a:ext uri="{909E8E84-426E-40DD-AFC4-6F175D3DCCD1}">
              <a14:hiddenFill xmlns:a14="http://schemas.microsoft.com/office/drawing/2010/main">
                <a:solidFill>
                  <a:srgbClr val="FFFFFF"/>
                </a:solidFill>
              </a14:hiddenFill>
            </a:ext>
          </a:extLst>
        </p:spPr>
      </p:pic>
      <p:pic>
        <p:nvPicPr>
          <p:cNvPr id="12" name="Immagine 11" descr="https://upload.wikimedia.org/wikipedia/it/d/d6/LogoUniversit%C3%A0DiSalerno.jpg"/>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72502" y="215216"/>
            <a:ext cx="891986" cy="769441"/>
          </a:xfrm>
          <a:prstGeom prst="rect">
            <a:avLst/>
          </a:prstGeom>
          <a:noFill/>
          <a:ln>
            <a:noFill/>
          </a:ln>
        </p:spPr>
      </p:pic>
      <p:sp>
        <p:nvSpPr>
          <p:cNvPr id="4" name="Rettangolo 3"/>
          <p:cNvSpPr/>
          <p:nvPr/>
        </p:nvSpPr>
        <p:spPr>
          <a:xfrm>
            <a:off x="1263609" y="219967"/>
            <a:ext cx="6793591" cy="646331"/>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it-IT" sz="3600" b="1" dirty="0">
                <a:ln/>
                <a:solidFill>
                  <a:srgbClr val="FF0000"/>
                </a:solidFill>
                <a:latin typeface="Times New Roman" panose="02020603050405020304" pitchFamily="18" charset="0"/>
                <a:cs typeface="Times New Roman" panose="02020603050405020304" pitchFamily="18" charset="0"/>
              </a:rPr>
              <a:t>DISCUSSIONE DEI RISULTATI</a:t>
            </a:r>
            <a:endParaRPr lang="it-IT" sz="3600" b="1" cap="none" spc="0" dirty="0">
              <a:ln/>
              <a:solidFill>
                <a:srgbClr val="FF0000"/>
              </a:solidFill>
              <a:effectLst/>
              <a:latin typeface="Times New Roman" panose="02020603050405020304" pitchFamily="18" charset="0"/>
              <a:cs typeface="Times New Roman" panose="02020603050405020304" pitchFamily="18" charset="0"/>
            </a:endParaRPr>
          </a:p>
        </p:txBody>
      </p:sp>
      <p:pic>
        <p:nvPicPr>
          <p:cNvPr id="8" name="Immagine 7">
            <a:extLst>
              <a:ext uri="{FF2B5EF4-FFF2-40B4-BE49-F238E27FC236}">
                <a16:creationId xmlns:a16="http://schemas.microsoft.com/office/drawing/2014/main" id="{A2EF482D-C018-4DA2-B957-B6691A2191C4}"/>
              </a:ext>
            </a:extLst>
          </p:cNvPr>
          <p:cNvPicPr>
            <a:picLocks noChangeAspect="1"/>
          </p:cNvPicPr>
          <p:nvPr/>
        </p:nvPicPr>
        <p:blipFill>
          <a:blip r:embed="rId5" cstate="print">
            <a:alphaModFix/>
            <a:extLst>
              <a:ext uri="{28A0092B-C50C-407E-A947-70E740481C1C}">
                <a14:useLocalDpi xmlns:a14="http://schemas.microsoft.com/office/drawing/2010/main" val="0"/>
              </a:ext>
            </a:extLst>
          </a:blip>
          <a:stretch>
            <a:fillRect/>
          </a:stretch>
        </p:blipFill>
        <p:spPr>
          <a:xfrm>
            <a:off x="207454" y="215216"/>
            <a:ext cx="891985" cy="769441"/>
          </a:xfrm>
          <a:prstGeom prst="rect">
            <a:avLst/>
          </a:prstGeom>
        </p:spPr>
      </p:pic>
      <p:sp>
        <p:nvSpPr>
          <p:cNvPr id="14" name="CasellaDiTesto 13">
            <a:extLst>
              <a:ext uri="{FF2B5EF4-FFF2-40B4-BE49-F238E27FC236}">
                <a16:creationId xmlns:a16="http://schemas.microsoft.com/office/drawing/2014/main" id="{91B4FFB6-CC44-46B3-95E4-E74AF46F4CA2}"/>
              </a:ext>
            </a:extLst>
          </p:cNvPr>
          <p:cNvSpPr txBox="1"/>
          <p:nvPr/>
        </p:nvSpPr>
        <p:spPr>
          <a:xfrm>
            <a:off x="441479" y="984657"/>
            <a:ext cx="8437850" cy="1384995"/>
          </a:xfrm>
          <a:prstGeom prst="rect">
            <a:avLst/>
          </a:prstGeom>
          <a:noFill/>
        </p:spPr>
        <p:txBody>
          <a:bodyPr wrap="square">
            <a:spAutoFit/>
          </a:bodyPr>
          <a:lstStyle/>
          <a:p>
            <a:pPr algn="just"/>
            <a:r>
              <a:rPr lang="it-IT" sz="2800" dirty="0">
                <a:solidFill>
                  <a:srgbClr val="000000"/>
                </a:solidFill>
                <a:latin typeface="Times New Roman" panose="02020603050405020304" pitchFamily="18" charset="0"/>
                <a:ea typeface="Calibri" panose="020F0502020204030204" pitchFamily="34" charset="0"/>
              </a:rPr>
              <a:t>Si prendono le immagini degli stessi soggetti e si danno in input ai modelli per confrontarle tra loro ed avere in output lo score di somiglianza per ogni confronto. </a:t>
            </a:r>
          </a:p>
        </p:txBody>
      </p:sp>
      <p:sp>
        <p:nvSpPr>
          <p:cNvPr id="15" name="CasellaDiTesto 14">
            <a:extLst>
              <a:ext uri="{FF2B5EF4-FFF2-40B4-BE49-F238E27FC236}">
                <a16:creationId xmlns:a16="http://schemas.microsoft.com/office/drawing/2014/main" id="{A64A0BC2-4761-4B5B-B11C-27BB9B4E8953}"/>
              </a:ext>
            </a:extLst>
          </p:cNvPr>
          <p:cNvSpPr txBox="1"/>
          <p:nvPr/>
        </p:nvSpPr>
        <p:spPr>
          <a:xfrm>
            <a:off x="1943772" y="2739166"/>
            <a:ext cx="6899617" cy="954107"/>
          </a:xfrm>
          <a:prstGeom prst="rect">
            <a:avLst/>
          </a:prstGeom>
          <a:noFill/>
        </p:spPr>
        <p:txBody>
          <a:bodyPr wrap="square">
            <a:spAutoFit/>
          </a:bodyPr>
          <a:lstStyle/>
          <a:p>
            <a:pPr marL="457200" lvl="0" indent="-457200" algn="just" defTabSz="914400">
              <a:spcAft>
                <a:spcPts val="1000"/>
              </a:spcAft>
              <a:buFont typeface="Arial" panose="020B0604020202020204" pitchFamily="34" charset="0"/>
              <a:buChar char="•"/>
              <a:defRPr/>
            </a:pPr>
            <a:r>
              <a:rPr lang="it-IT" sz="2800" dirty="0">
                <a:latin typeface="Times New Roman" panose="02020603050405020304" pitchFamily="18" charset="0"/>
                <a:ea typeface="Calibri" panose="020F0502020204030204" pitchFamily="34" charset="0"/>
              </a:rPr>
              <a:t>Il modello addestrato con lotti di grandezza uguale a 16</a:t>
            </a:r>
            <a:endParaRPr lang="it-IT" sz="2800" dirty="0">
              <a:solidFill>
                <a:srgbClr val="000000"/>
              </a:solidFill>
              <a:latin typeface="Times New Roman" panose="02020603050405020304" pitchFamily="18" charset="0"/>
              <a:ea typeface="Calibri" panose="020F0502020204030204" pitchFamily="34" charset="0"/>
            </a:endParaRPr>
          </a:p>
        </p:txBody>
      </p:sp>
      <p:sp>
        <p:nvSpPr>
          <p:cNvPr id="17" name="CasellaDiTesto 16">
            <a:extLst>
              <a:ext uri="{FF2B5EF4-FFF2-40B4-BE49-F238E27FC236}">
                <a16:creationId xmlns:a16="http://schemas.microsoft.com/office/drawing/2014/main" id="{80789E0E-6E9E-400D-9980-62B7B881781D}"/>
              </a:ext>
            </a:extLst>
          </p:cNvPr>
          <p:cNvSpPr txBox="1"/>
          <p:nvPr/>
        </p:nvSpPr>
        <p:spPr>
          <a:xfrm>
            <a:off x="1938579" y="2486728"/>
            <a:ext cx="6892303" cy="954107"/>
          </a:xfrm>
          <a:prstGeom prst="rect">
            <a:avLst/>
          </a:prstGeom>
          <a:noFill/>
        </p:spPr>
        <p:txBody>
          <a:bodyPr wrap="square">
            <a:spAutoFit/>
          </a:bodyPr>
          <a:lstStyle/>
          <a:p>
            <a:pPr marL="457200" lvl="0" indent="-457200" algn="just" defTabSz="914400">
              <a:spcAft>
                <a:spcPts val="1000"/>
              </a:spcAft>
              <a:buFont typeface="Arial" panose="020B0604020202020204" pitchFamily="34" charset="0"/>
              <a:buChar char="•"/>
              <a:defRPr/>
            </a:pPr>
            <a:r>
              <a:rPr lang="it-IT" sz="2800" dirty="0">
                <a:latin typeface="Times New Roman" panose="02020603050405020304" pitchFamily="18" charset="0"/>
                <a:ea typeface="Calibri" panose="020F0502020204030204" pitchFamily="34" charset="0"/>
              </a:rPr>
              <a:t>Il modello addestrato con lotti di grandezza uguale a 32</a:t>
            </a:r>
          </a:p>
        </p:txBody>
      </p:sp>
      <p:pic>
        <p:nvPicPr>
          <p:cNvPr id="5" name="Immagine 4" descr="Immagine che contiene persona, interni, occhiali&#10;&#10;Descrizione generata automaticamente">
            <a:extLst>
              <a:ext uri="{FF2B5EF4-FFF2-40B4-BE49-F238E27FC236}">
                <a16:creationId xmlns:a16="http://schemas.microsoft.com/office/drawing/2014/main" id="{1818519E-1EB0-4AE2-6ECF-6F41A40EBAD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73503" y="3693273"/>
            <a:ext cx="2422760" cy="1395635"/>
          </a:xfrm>
          <a:prstGeom prst="rect">
            <a:avLst/>
          </a:prstGeom>
        </p:spPr>
      </p:pic>
      <p:pic>
        <p:nvPicPr>
          <p:cNvPr id="9" name="Immagine 8" descr="Immagine che contiene testo, persona, interni&#10;&#10;Descrizione generata automaticamente">
            <a:extLst>
              <a:ext uri="{FF2B5EF4-FFF2-40B4-BE49-F238E27FC236}">
                <a16:creationId xmlns:a16="http://schemas.microsoft.com/office/drawing/2014/main" id="{AE34D85C-43ED-E54A-537D-7DBC43433FB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83510" y="5125563"/>
            <a:ext cx="2422760" cy="1394330"/>
          </a:xfrm>
          <a:prstGeom prst="rect">
            <a:avLst/>
          </a:prstGeom>
        </p:spPr>
      </p:pic>
      <p:pic>
        <p:nvPicPr>
          <p:cNvPr id="16" name="Immagine 15" descr="Immagine che contiene testo, uomo, persona, interni&#10;&#10;Descrizione generata automaticamente">
            <a:extLst>
              <a:ext uri="{FF2B5EF4-FFF2-40B4-BE49-F238E27FC236}">
                <a16:creationId xmlns:a16="http://schemas.microsoft.com/office/drawing/2014/main" id="{CEE54B69-658A-1030-49FF-5C9029F9B77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11590" y="3693273"/>
            <a:ext cx="2422760" cy="1389069"/>
          </a:xfrm>
          <a:prstGeom prst="rect">
            <a:avLst/>
          </a:prstGeom>
        </p:spPr>
      </p:pic>
      <p:sp>
        <p:nvSpPr>
          <p:cNvPr id="18" name="CasellaDiTesto 17">
            <a:extLst>
              <a:ext uri="{FF2B5EF4-FFF2-40B4-BE49-F238E27FC236}">
                <a16:creationId xmlns:a16="http://schemas.microsoft.com/office/drawing/2014/main" id="{E135D503-7894-C805-BD21-D1DEFADE0F86}"/>
              </a:ext>
            </a:extLst>
          </p:cNvPr>
          <p:cNvSpPr txBox="1"/>
          <p:nvPr/>
        </p:nvSpPr>
        <p:spPr>
          <a:xfrm>
            <a:off x="1938225" y="2228898"/>
            <a:ext cx="6892303" cy="954107"/>
          </a:xfrm>
          <a:prstGeom prst="rect">
            <a:avLst/>
          </a:prstGeom>
          <a:noFill/>
        </p:spPr>
        <p:txBody>
          <a:bodyPr wrap="square">
            <a:spAutoFit/>
          </a:bodyPr>
          <a:lstStyle/>
          <a:p>
            <a:pPr marL="457200" lvl="0" indent="-457200" algn="just" defTabSz="914400">
              <a:spcAft>
                <a:spcPts val="1000"/>
              </a:spcAft>
              <a:buFont typeface="Arial" panose="020B0604020202020204" pitchFamily="34" charset="0"/>
              <a:buChar char="•"/>
              <a:defRPr/>
            </a:pPr>
            <a:r>
              <a:rPr lang="it-IT" sz="2800" dirty="0">
                <a:latin typeface="Times New Roman" panose="02020603050405020304" pitchFamily="18" charset="0"/>
                <a:ea typeface="Calibri" panose="020F0502020204030204" pitchFamily="34" charset="0"/>
              </a:rPr>
              <a:t>Il modello addestrato con lotti di grandezza uguale a 64</a:t>
            </a:r>
          </a:p>
        </p:txBody>
      </p:sp>
      <p:pic>
        <p:nvPicPr>
          <p:cNvPr id="20" name="Immagine 19" descr="Immagine che contiene testo&#10;&#10;Descrizione generata automaticamente">
            <a:extLst>
              <a:ext uri="{FF2B5EF4-FFF2-40B4-BE49-F238E27FC236}">
                <a16:creationId xmlns:a16="http://schemas.microsoft.com/office/drawing/2014/main" id="{784F4DCE-5100-6CB7-0909-A9E15C1F947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314867" y="5334780"/>
            <a:ext cx="2422760" cy="1398728"/>
          </a:xfrm>
          <a:prstGeom prst="rect">
            <a:avLst/>
          </a:prstGeom>
        </p:spPr>
      </p:pic>
      <p:pic>
        <p:nvPicPr>
          <p:cNvPr id="22" name="Immagine 21" descr="Immagine che contiene testo, bendaperocchio, occhiali&#10;&#10;Descrizione generata automaticamente">
            <a:extLst>
              <a:ext uri="{FF2B5EF4-FFF2-40B4-BE49-F238E27FC236}">
                <a16:creationId xmlns:a16="http://schemas.microsoft.com/office/drawing/2014/main" id="{8D1F8C4F-8C73-53FD-D243-EF5E7C077DF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646051" y="5424715"/>
            <a:ext cx="2422760" cy="1394330"/>
          </a:xfrm>
          <a:prstGeom prst="rect">
            <a:avLst/>
          </a:prstGeom>
        </p:spPr>
      </p:pic>
      <p:pic>
        <p:nvPicPr>
          <p:cNvPr id="24" name="Immagine 23" descr="Immagine che contiene persona, interni, parete&#10;&#10;Descrizione generata automaticamente">
            <a:extLst>
              <a:ext uri="{FF2B5EF4-FFF2-40B4-BE49-F238E27FC236}">
                <a16:creationId xmlns:a16="http://schemas.microsoft.com/office/drawing/2014/main" id="{74E87E00-B277-B979-8428-2BB6026AEA2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311590" y="3834536"/>
            <a:ext cx="2422760" cy="1395635"/>
          </a:xfrm>
          <a:prstGeom prst="rect">
            <a:avLst/>
          </a:prstGeom>
        </p:spPr>
      </p:pic>
      <p:pic>
        <p:nvPicPr>
          <p:cNvPr id="26" name="Immagine 25" descr="Immagine che contiene testo, persona, posando, occhiali&#10;&#10;Descrizione generata automaticamente">
            <a:extLst>
              <a:ext uri="{FF2B5EF4-FFF2-40B4-BE49-F238E27FC236}">
                <a16:creationId xmlns:a16="http://schemas.microsoft.com/office/drawing/2014/main" id="{FB472BF3-3496-4AA8-CC6E-E372FE51137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691549" y="3801815"/>
            <a:ext cx="2422760" cy="1389070"/>
          </a:xfrm>
          <a:prstGeom prst="rect">
            <a:avLst/>
          </a:prstGeom>
        </p:spPr>
      </p:pic>
      <p:pic>
        <p:nvPicPr>
          <p:cNvPr id="28" name="Immagine 27" descr="Immagine che contiene testo, abbigliamento, uomo, interni&#10;&#10;Descrizione generata automaticamente">
            <a:extLst>
              <a:ext uri="{FF2B5EF4-FFF2-40B4-BE49-F238E27FC236}">
                <a16:creationId xmlns:a16="http://schemas.microsoft.com/office/drawing/2014/main" id="{382AD118-09F0-7A5C-79FF-189AD4DF48D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361059" y="3145032"/>
            <a:ext cx="2424390" cy="1395635"/>
          </a:xfrm>
          <a:prstGeom prst="rect">
            <a:avLst/>
          </a:prstGeom>
        </p:spPr>
      </p:pic>
      <p:pic>
        <p:nvPicPr>
          <p:cNvPr id="30" name="Immagine 29" descr="Immagine che contiene testo&#10;&#10;Descrizione generata automaticamente">
            <a:extLst>
              <a:ext uri="{FF2B5EF4-FFF2-40B4-BE49-F238E27FC236}">
                <a16:creationId xmlns:a16="http://schemas.microsoft.com/office/drawing/2014/main" id="{0AA8C1C8-8881-F470-69D8-49653733A465}"/>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002508" y="3128333"/>
            <a:ext cx="2422760" cy="1386492"/>
          </a:xfrm>
          <a:prstGeom prst="rect">
            <a:avLst/>
          </a:prstGeom>
        </p:spPr>
      </p:pic>
      <p:pic>
        <p:nvPicPr>
          <p:cNvPr id="32" name="Immagine 31" descr="Immagine che contiene testo&#10;&#10;Descrizione generata automaticamente">
            <a:extLst>
              <a:ext uri="{FF2B5EF4-FFF2-40B4-BE49-F238E27FC236}">
                <a16:creationId xmlns:a16="http://schemas.microsoft.com/office/drawing/2014/main" id="{776045F5-42DE-63FD-25C1-8DE76C90704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6701166" y="4946533"/>
            <a:ext cx="2422760" cy="1395635"/>
          </a:xfrm>
          <a:prstGeom prst="rect">
            <a:avLst/>
          </a:prstGeom>
        </p:spPr>
      </p:pic>
      <p:pic>
        <p:nvPicPr>
          <p:cNvPr id="34" name="Immagine 33" descr="Immagine che contiene persona, interni, ragazzo&#10;&#10;Descrizione generata automaticamente">
            <a:extLst>
              <a:ext uri="{FF2B5EF4-FFF2-40B4-BE49-F238E27FC236}">
                <a16:creationId xmlns:a16="http://schemas.microsoft.com/office/drawing/2014/main" id="{B2353A7D-B90E-FE55-5A80-7FFDB9FFD1C6}"/>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6721240" y="3128333"/>
            <a:ext cx="2422760" cy="1399066"/>
          </a:xfrm>
          <a:prstGeom prst="rect">
            <a:avLst/>
          </a:prstGeom>
        </p:spPr>
      </p:pic>
      <p:pic>
        <p:nvPicPr>
          <p:cNvPr id="36" name="Immagine 35" descr="Immagine che contiene testo, persona&#10;&#10;Descrizione generata automaticamente">
            <a:extLst>
              <a:ext uri="{FF2B5EF4-FFF2-40B4-BE49-F238E27FC236}">
                <a16:creationId xmlns:a16="http://schemas.microsoft.com/office/drawing/2014/main" id="{41E3712D-820C-960C-444D-726666C6628B}"/>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952363" y="4858434"/>
            <a:ext cx="2422761" cy="1394330"/>
          </a:xfrm>
          <a:prstGeom prst="rect">
            <a:avLst/>
          </a:prstGeom>
        </p:spPr>
      </p:pic>
      <p:pic>
        <p:nvPicPr>
          <p:cNvPr id="38" name="Immagine 37" descr="Immagine che contiene testo, persona, posando&#10;&#10;Descrizione generata automaticamente">
            <a:extLst>
              <a:ext uri="{FF2B5EF4-FFF2-40B4-BE49-F238E27FC236}">
                <a16:creationId xmlns:a16="http://schemas.microsoft.com/office/drawing/2014/main" id="{CE43EF11-13C1-5727-0BC6-B9802934F6AA}"/>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315354" y="4892724"/>
            <a:ext cx="2422760" cy="1394330"/>
          </a:xfrm>
          <a:prstGeom prst="rect">
            <a:avLst/>
          </a:prstGeom>
        </p:spPr>
      </p:pic>
    </p:spTree>
    <p:extLst>
      <p:ext uri="{BB962C8B-B14F-4D97-AF65-F5344CB8AC3E}">
        <p14:creationId xmlns:p14="http://schemas.microsoft.com/office/powerpoint/2010/main" val="2419031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ppt_x"/>
                                          </p:val>
                                        </p:tav>
                                        <p:tav tm="100000">
                                          <p:val>
                                            <p:strVal val="#ppt_x"/>
                                          </p:val>
                                        </p:tav>
                                      </p:tavLst>
                                    </p:anim>
                                    <p:anim calcmode="lin" valueType="num">
                                      <p:cBhvr additive="base">
                                        <p:cTn id="1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500" fill="hold"/>
                                        <p:tgtEl>
                                          <p:spTgt spid="15"/>
                                        </p:tgtEl>
                                        <p:attrNameLst>
                                          <p:attrName>ppt_x</p:attrName>
                                        </p:attrNameLst>
                                      </p:cBhvr>
                                      <p:tavLst>
                                        <p:tav tm="0">
                                          <p:val>
                                            <p:strVal val="1+#ppt_w/2"/>
                                          </p:val>
                                        </p:tav>
                                        <p:tav tm="100000">
                                          <p:val>
                                            <p:strVal val="#ppt_x"/>
                                          </p:val>
                                        </p:tav>
                                      </p:tavLst>
                                    </p:anim>
                                    <p:anim calcmode="lin" valueType="num">
                                      <p:cBhvr additive="base">
                                        <p:cTn id="24" dur="500" fill="hold"/>
                                        <p:tgtEl>
                                          <p:spTgt spid="15"/>
                                        </p:tgtEl>
                                        <p:attrNameLst>
                                          <p:attrName>ppt_y</p:attrName>
                                        </p:attrNameLst>
                                      </p:cBhvr>
                                      <p:tavLst>
                                        <p:tav tm="0">
                                          <p:val>
                                            <p:strVal val="#ppt_y"/>
                                          </p:val>
                                        </p:tav>
                                        <p:tav tm="100000">
                                          <p:val>
                                            <p:strVal val="#ppt_y"/>
                                          </p:val>
                                        </p:tav>
                                      </p:tavLst>
                                    </p:anim>
                                  </p:childTnLst>
                                </p:cTn>
                              </p:par>
                              <p:par>
                                <p:cTn id="25" presetID="10"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par>
                                <p:cTn id="28" presetID="10" presetClass="entr" presetSubtype="0" fill="hold"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2" fill="hold" grpId="0" nodeType="clickEffect">
                                  <p:stCondLst>
                                    <p:cond delay="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500" fill="hold"/>
                                        <p:tgtEl>
                                          <p:spTgt spid="17"/>
                                        </p:tgtEl>
                                        <p:attrNameLst>
                                          <p:attrName>ppt_x</p:attrName>
                                        </p:attrNameLst>
                                      </p:cBhvr>
                                      <p:tavLst>
                                        <p:tav tm="0">
                                          <p:val>
                                            <p:strVal val="1+#ppt_w/2"/>
                                          </p:val>
                                        </p:tav>
                                        <p:tav tm="100000">
                                          <p:val>
                                            <p:strVal val="#ppt_x"/>
                                          </p:val>
                                        </p:tav>
                                      </p:tavLst>
                                    </p:anim>
                                    <p:anim calcmode="lin" valueType="num">
                                      <p:cBhvr additive="base">
                                        <p:cTn id="39" dur="500" fill="hold"/>
                                        <p:tgtEl>
                                          <p:spTgt spid="17"/>
                                        </p:tgtEl>
                                        <p:attrNameLst>
                                          <p:attrName>ppt_y</p:attrName>
                                        </p:attrNameLst>
                                      </p:cBhvr>
                                      <p:tavLst>
                                        <p:tav tm="0">
                                          <p:val>
                                            <p:strVal val="#ppt_y"/>
                                          </p:val>
                                        </p:tav>
                                        <p:tav tm="100000">
                                          <p:val>
                                            <p:strVal val="#ppt_y"/>
                                          </p:val>
                                        </p:tav>
                                      </p:tavLst>
                                    </p:anim>
                                  </p:childTnLst>
                                </p:cTn>
                              </p:par>
                              <p:par>
                                <p:cTn id="40" presetID="10" presetClass="entr" presetSubtype="0" fill="hold"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par>
                                <p:cTn id="43" presetID="10"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500"/>
                                        <p:tgtEl>
                                          <p:spTgt spid="22"/>
                                        </p:tgtEl>
                                      </p:cBhvr>
                                    </p:animEffect>
                                  </p:childTnLst>
                                </p:cTn>
                              </p:par>
                              <p:par>
                                <p:cTn id="46" presetID="10" presetClass="entr" presetSubtype="0" fill="hold" nodeType="with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fade">
                                      <p:cBhvr>
                                        <p:cTn id="48" dur="500"/>
                                        <p:tgtEl>
                                          <p:spTgt spid="24"/>
                                        </p:tgtEl>
                                      </p:cBhvr>
                                    </p:animEffect>
                                  </p:childTnLst>
                                </p:cTn>
                              </p:par>
                              <p:par>
                                <p:cTn id="49" presetID="10"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par>
                                <p:cTn id="52" presetID="2" presetClass="exit" presetSubtype="2" fill="hold" grpId="1" nodeType="withEffect">
                                  <p:stCondLst>
                                    <p:cond delay="0"/>
                                  </p:stCondLst>
                                  <p:childTnLst>
                                    <p:anim calcmode="lin" valueType="num">
                                      <p:cBhvr additive="base">
                                        <p:cTn id="53" dur="500"/>
                                        <p:tgtEl>
                                          <p:spTgt spid="15"/>
                                        </p:tgtEl>
                                        <p:attrNameLst>
                                          <p:attrName>ppt_x</p:attrName>
                                        </p:attrNameLst>
                                      </p:cBhvr>
                                      <p:tavLst>
                                        <p:tav tm="0">
                                          <p:val>
                                            <p:strVal val="ppt_x"/>
                                          </p:val>
                                        </p:tav>
                                        <p:tav tm="100000">
                                          <p:val>
                                            <p:strVal val="1+ppt_w/2"/>
                                          </p:val>
                                        </p:tav>
                                      </p:tavLst>
                                    </p:anim>
                                    <p:anim calcmode="lin" valueType="num">
                                      <p:cBhvr additive="base">
                                        <p:cTn id="54" dur="500"/>
                                        <p:tgtEl>
                                          <p:spTgt spid="15"/>
                                        </p:tgtEl>
                                        <p:attrNameLst>
                                          <p:attrName>ppt_y</p:attrName>
                                        </p:attrNameLst>
                                      </p:cBhvr>
                                      <p:tavLst>
                                        <p:tav tm="0">
                                          <p:val>
                                            <p:strVal val="ppt_y"/>
                                          </p:val>
                                        </p:tav>
                                        <p:tav tm="100000">
                                          <p:val>
                                            <p:strVal val="ppt_y"/>
                                          </p:val>
                                        </p:tav>
                                      </p:tavLst>
                                    </p:anim>
                                    <p:set>
                                      <p:cBhvr>
                                        <p:cTn id="55" dur="1" fill="hold">
                                          <p:stCondLst>
                                            <p:cond delay="499"/>
                                          </p:stCondLst>
                                        </p:cTn>
                                        <p:tgtEl>
                                          <p:spTgt spid="15"/>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500"/>
                                        <p:tgtEl>
                                          <p:spTgt spid="5"/>
                                        </p:tgtEl>
                                      </p:cBhvr>
                                    </p:animEffect>
                                    <p:set>
                                      <p:cBhvr>
                                        <p:cTn id="58" dur="1" fill="hold">
                                          <p:stCondLst>
                                            <p:cond delay="499"/>
                                          </p:stCondLst>
                                        </p:cTn>
                                        <p:tgtEl>
                                          <p:spTgt spid="5"/>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16"/>
                                        </p:tgtEl>
                                      </p:cBhvr>
                                    </p:animEffect>
                                    <p:set>
                                      <p:cBhvr>
                                        <p:cTn id="61" dur="1" fill="hold">
                                          <p:stCondLst>
                                            <p:cond delay="499"/>
                                          </p:stCondLst>
                                        </p:cTn>
                                        <p:tgtEl>
                                          <p:spTgt spid="16"/>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9"/>
                                        </p:tgtEl>
                                      </p:cBhvr>
                                    </p:animEffect>
                                    <p:set>
                                      <p:cBhvr>
                                        <p:cTn id="64" dur="1" fill="hold">
                                          <p:stCondLst>
                                            <p:cond delay="499"/>
                                          </p:stCondLst>
                                        </p:cTn>
                                        <p:tgtEl>
                                          <p:spTgt spid="9"/>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2" presetClass="entr" presetSubtype="2" fill="hold" grpId="0" nodeType="clickEffect">
                                  <p:stCondLst>
                                    <p:cond delay="0"/>
                                  </p:stCondLst>
                                  <p:childTnLst>
                                    <p:set>
                                      <p:cBhvr>
                                        <p:cTn id="68" dur="1" fill="hold">
                                          <p:stCondLst>
                                            <p:cond delay="0"/>
                                          </p:stCondLst>
                                        </p:cTn>
                                        <p:tgtEl>
                                          <p:spTgt spid="18"/>
                                        </p:tgtEl>
                                        <p:attrNameLst>
                                          <p:attrName>style.visibility</p:attrName>
                                        </p:attrNameLst>
                                      </p:cBhvr>
                                      <p:to>
                                        <p:strVal val="visible"/>
                                      </p:to>
                                    </p:set>
                                    <p:anim calcmode="lin" valueType="num">
                                      <p:cBhvr additive="base">
                                        <p:cTn id="69" dur="500" fill="hold"/>
                                        <p:tgtEl>
                                          <p:spTgt spid="18"/>
                                        </p:tgtEl>
                                        <p:attrNameLst>
                                          <p:attrName>ppt_x</p:attrName>
                                        </p:attrNameLst>
                                      </p:cBhvr>
                                      <p:tavLst>
                                        <p:tav tm="0">
                                          <p:val>
                                            <p:strVal val="1+#ppt_w/2"/>
                                          </p:val>
                                        </p:tav>
                                        <p:tav tm="100000">
                                          <p:val>
                                            <p:strVal val="#ppt_x"/>
                                          </p:val>
                                        </p:tav>
                                      </p:tavLst>
                                    </p:anim>
                                    <p:anim calcmode="lin" valueType="num">
                                      <p:cBhvr additive="base">
                                        <p:cTn id="70" dur="500" fill="hold"/>
                                        <p:tgtEl>
                                          <p:spTgt spid="18"/>
                                        </p:tgtEl>
                                        <p:attrNameLst>
                                          <p:attrName>ppt_y</p:attrName>
                                        </p:attrNameLst>
                                      </p:cBhvr>
                                      <p:tavLst>
                                        <p:tav tm="0">
                                          <p:val>
                                            <p:strVal val="#ppt_y"/>
                                          </p:val>
                                        </p:tav>
                                        <p:tav tm="100000">
                                          <p:val>
                                            <p:strVal val="#ppt_y"/>
                                          </p:val>
                                        </p:tav>
                                      </p:tavLst>
                                    </p:anim>
                                  </p:childTnLst>
                                </p:cTn>
                              </p:par>
                              <p:par>
                                <p:cTn id="71" presetID="10" presetClass="entr" presetSubtype="0" fill="hold" nodeType="withEffect">
                                  <p:stCondLst>
                                    <p:cond delay="0"/>
                                  </p:stCondLst>
                                  <p:childTnLst>
                                    <p:set>
                                      <p:cBhvr>
                                        <p:cTn id="72" dur="1" fill="hold">
                                          <p:stCondLst>
                                            <p:cond delay="0"/>
                                          </p:stCondLst>
                                        </p:cTn>
                                        <p:tgtEl>
                                          <p:spTgt spid="28"/>
                                        </p:tgtEl>
                                        <p:attrNameLst>
                                          <p:attrName>style.visibility</p:attrName>
                                        </p:attrNameLst>
                                      </p:cBhvr>
                                      <p:to>
                                        <p:strVal val="visible"/>
                                      </p:to>
                                    </p:set>
                                    <p:animEffect transition="in" filter="fade">
                                      <p:cBhvr>
                                        <p:cTn id="73" dur="500"/>
                                        <p:tgtEl>
                                          <p:spTgt spid="28"/>
                                        </p:tgtEl>
                                      </p:cBhvr>
                                    </p:animEffect>
                                  </p:childTnLst>
                                </p:cTn>
                              </p:par>
                              <p:par>
                                <p:cTn id="74" presetID="10" presetClass="entr" presetSubtype="0" fill="hold" nodeType="withEffect">
                                  <p:stCondLst>
                                    <p:cond delay="0"/>
                                  </p:stCondLst>
                                  <p:childTnLst>
                                    <p:set>
                                      <p:cBhvr>
                                        <p:cTn id="75" dur="1" fill="hold">
                                          <p:stCondLst>
                                            <p:cond delay="0"/>
                                          </p:stCondLst>
                                        </p:cTn>
                                        <p:tgtEl>
                                          <p:spTgt spid="30"/>
                                        </p:tgtEl>
                                        <p:attrNameLst>
                                          <p:attrName>style.visibility</p:attrName>
                                        </p:attrNameLst>
                                      </p:cBhvr>
                                      <p:to>
                                        <p:strVal val="visible"/>
                                      </p:to>
                                    </p:set>
                                    <p:animEffect transition="in" filter="fade">
                                      <p:cBhvr>
                                        <p:cTn id="76" dur="500"/>
                                        <p:tgtEl>
                                          <p:spTgt spid="30"/>
                                        </p:tgtEl>
                                      </p:cBhvr>
                                    </p:animEffect>
                                  </p:childTnLst>
                                </p:cTn>
                              </p:par>
                              <p:par>
                                <p:cTn id="77" presetID="10" presetClass="entr" presetSubtype="0" fill="hold" nodeType="with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fade">
                                      <p:cBhvr>
                                        <p:cTn id="79" dur="500"/>
                                        <p:tgtEl>
                                          <p:spTgt spid="32"/>
                                        </p:tgtEl>
                                      </p:cBhvr>
                                    </p:animEffect>
                                  </p:childTnLst>
                                </p:cTn>
                              </p:par>
                              <p:par>
                                <p:cTn id="80" presetID="10" presetClass="entr" presetSubtype="0" fill="hold" nodeType="withEffect">
                                  <p:stCondLst>
                                    <p:cond delay="0"/>
                                  </p:stCondLst>
                                  <p:childTnLst>
                                    <p:set>
                                      <p:cBhvr>
                                        <p:cTn id="81" dur="1" fill="hold">
                                          <p:stCondLst>
                                            <p:cond delay="0"/>
                                          </p:stCondLst>
                                        </p:cTn>
                                        <p:tgtEl>
                                          <p:spTgt spid="34"/>
                                        </p:tgtEl>
                                        <p:attrNameLst>
                                          <p:attrName>style.visibility</p:attrName>
                                        </p:attrNameLst>
                                      </p:cBhvr>
                                      <p:to>
                                        <p:strVal val="visible"/>
                                      </p:to>
                                    </p:set>
                                    <p:animEffect transition="in" filter="fade">
                                      <p:cBhvr>
                                        <p:cTn id="82" dur="500"/>
                                        <p:tgtEl>
                                          <p:spTgt spid="34"/>
                                        </p:tgtEl>
                                      </p:cBhvr>
                                    </p:animEffect>
                                  </p:childTnLst>
                                </p:cTn>
                              </p:par>
                              <p:par>
                                <p:cTn id="83" presetID="10" presetClass="entr" presetSubtype="0" fill="hold" nodeType="withEffect">
                                  <p:stCondLst>
                                    <p:cond delay="0"/>
                                  </p:stCondLst>
                                  <p:childTnLst>
                                    <p:set>
                                      <p:cBhvr>
                                        <p:cTn id="84" dur="1" fill="hold">
                                          <p:stCondLst>
                                            <p:cond delay="0"/>
                                          </p:stCondLst>
                                        </p:cTn>
                                        <p:tgtEl>
                                          <p:spTgt spid="36"/>
                                        </p:tgtEl>
                                        <p:attrNameLst>
                                          <p:attrName>style.visibility</p:attrName>
                                        </p:attrNameLst>
                                      </p:cBhvr>
                                      <p:to>
                                        <p:strVal val="visible"/>
                                      </p:to>
                                    </p:set>
                                    <p:animEffect transition="in" filter="fade">
                                      <p:cBhvr>
                                        <p:cTn id="85" dur="500"/>
                                        <p:tgtEl>
                                          <p:spTgt spid="36"/>
                                        </p:tgtEl>
                                      </p:cBhvr>
                                    </p:animEffect>
                                  </p:childTnLst>
                                </p:cTn>
                              </p:par>
                              <p:par>
                                <p:cTn id="86" presetID="10" presetClass="entr" presetSubtype="0" fill="hold" nodeType="withEffect">
                                  <p:stCondLst>
                                    <p:cond delay="0"/>
                                  </p:stCondLst>
                                  <p:childTnLst>
                                    <p:set>
                                      <p:cBhvr>
                                        <p:cTn id="87" dur="1" fill="hold">
                                          <p:stCondLst>
                                            <p:cond delay="0"/>
                                          </p:stCondLst>
                                        </p:cTn>
                                        <p:tgtEl>
                                          <p:spTgt spid="38"/>
                                        </p:tgtEl>
                                        <p:attrNameLst>
                                          <p:attrName>style.visibility</p:attrName>
                                        </p:attrNameLst>
                                      </p:cBhvr>
                                      <p:to>
                                        <p:strVal val="visible"/>
                                      </p:to>
                                    </p:set>
                                    <p:animEffect transition="in" filter="fade">
                                      <p:cBhvr>
                                        <p:cTn id="88" dur="500"/>
                                        <p:tgtEl>
                                          <p:spTgt spid="38"/>
                                        </p:tgtEl>
                                      </p:cBhvr>
                                    </p:animEffect>
                                  </p:childTnLst>
                                </p:cTn>
                              </p:par>
                              <p:par>
                                <p:cTn id="89" presetID="2" presetClass="exit" presetSubtype="2" fill="hold" grpId="1" nodeType="withEffect">
                                  <p:stCondLst>
                                    <p:cond delay="0"/>
                                  </p:stCondLst>
                                  <p:childTnLst>
                                    <p:anim calcmode="lin" valueType="num">
                                      <p:cBhvr additive="base">
                                        <p:cTn id="90" dur="500"/>
                                        <p:tgtEl>
                                          <p:spTgt spid="17"/>
                                        </p:tgtEl>
                                        <p:attrNameLst>
                                          <p:attrName>ppt_x</p:attrName>
                                        </p:attrNameLst>
                                      </p:cBhvr>
                                      <p:tavLst>
                                        <p:tav tm="0">
                                          <p:val>
                                            <p:strVal val="ppt_x"/>
                                          </p:val>
                                        </p:tav>
                                        <p:tav tm="100000">
                                          <p:val>
                                            <p:strVal val="1+ppt_w/2"/>
                                          </p:val>
                                        </p:tav>
                                      </p:tavLst>
                                    </p:anim>
                                    <p:anim calcmode="lin" valueType="num">
                                      <p:cBhvr additive="base">
                                        <p:cTn id="91" dur="500"/>
                                        <p:tgtEl>
                                          <p:spTgt spid="17"/>
                                        </p:tgtEl>
                                        <p:attrNameLst>
                                          <p:attrName>ppt_y</p:attrName>
                                        </p:attrNameLst>
                                      </p:cBhvr>
                                      <p:tavLst>
                                        <p:tav tm="0">
                                          <p:val>
                                            <p:strVal val="ppt_y"/>
                                          </p:val>
                                        </p:tav>
                                        <p:tav tm="100000">
                                          <p:val>
                                            <p:strVal val="ppt_y"/>
                                          </p:val>
                                        </p:tav>
                                      </p:tavLst>
                                    </p:anim>
                                    <p:set>
                                      <p:cBhvr>
                                        <p:cTn id="92" dur="1" fill="hold">
                                          <p:stCondLst>
                                            <p:cond delay="499"/>
                                          </p:stCondLst>
                                        </p:cTn>
                                        <p:tgtEl>
                                          <p:spTgt spid="17"/>
                                        </p:tgtEl>
                                        <p:attrNameLst>
                                          <p:attrName>style.visibility</p:attrName>
                                        </p:attrNameLst>
                                      </p:cBhvr>
                                      <p:to>
                                        <p:strVal val="hidden"/>
                                      </p:to>
                                    </p:set>
                                  </p:childTnLst>
                                </p:cTn>
                              </p:par>
                              <p:par>
                                <p:cTn id="93" presetID="10" presetClass="exit" presetSubtype="0" fill="hold" nodeType="withEffect">
                                  <p:stCondLst>
                                    <p:cond delay="0"/>
                                  </p:stCondLst>
                                  <p:childTnLst>
                                    <p:animEffect transition="out" filter="fade">
                                      <p:cBhvr>
                                        <p:cTn id="94" dur="500"/>
                                        <p:tgtEl>
                                          <p:spTgt spid="20"/>
                                        </p:tgtEl>
                                      </p:cBhvr>
                                    </p:animEffect>
                                    <p:set>
                                      <p:cBhvr>
                                        <p:cTn id="95" dur="1" fill="hold">
                                          <p:stCondLst>
                                            <p:cond delay="499"/>
                                          </p:stCondLst>
                                        </p:cTn>
                                        <p:tgtEl>
                                          <p:spTgt spid="20"/>
                                        </p:tgtEl>
                                        <p:attrNameLst>
                                          <p:attrName>style.visibility</p:attrName>
                                        </p:attrNameLst>
                                      </p:cBhvr>
                                      <p:to>
                                        <p:strVal val="hidden"/>
                                      </p:to>
                                    </p:set>
                                  </p:childTnLst>
                                </p:cTn>
                              </p:par>
                              <p:par>
                                <p:cTn id="96" presetID="10" presetClass="exit" presetSubtype="0" fill="hold" nodeType="withEffect">
                                  <p:stCondLst>
                                    <p:cond delay="0"/>
                                  </p:stCondLst>
                                  <p:childTnLst>
                                    <p:animEffect transition="out" filter="fade">
                                      <p:cBhvr>
                                        <p:cTn id="97" dur="500"/>
                                        <p:tgtEl>
                                          <p:spTgt spid="22"/>
                                        </p:tgtEl>
                                      </p:cBhvr>
                                    </p:animEffect>
                                    <p:set>
                                      <p:cBhvr>
                                        <p:cTn id="98" dur="1" fill="hold">
                                          <p:stCondLst>
                                            <p:cond delay="499"/>
                                          </p:stCondLst>
                                        </p:cTn>
                                        <p:tgtEl>
                                          <p:spTgt spid="22"/>
                                        </p:tgtEl>
                                        <p:attrNameLst>
                                          <p:attrName>style.visibility</p:attrName>
                                        </p:attrNameLst>
                                      </p:cBhvr>
                                      <p:to>
                                        <p:strVal val="hidden"/>
                                      </p:to>
                                    </p:set>
                                  </p:childTnLst>
                                </p:cTn>
                              </p:par>
                              <p:par>
                                <p:cTn id="99" presetID="10" presetClass="exit" presetSubtype="0" fill="hold" nodeType="withEffect">
                                  <p:stCondLst>
                                    <p:cond delay="0"/>
                                  </p:stCondLst>
                                  <p:childTnLst>
                                    <p:animEffect transition="out" filter="fade">
                                      <p:cBhvr>
                                        <p:cTn id="100" dur="500"/>
                                        <p:tgtEl>
                                          <p:spTgt spid="24"/>
                                        </p:tgtEl>
                                      </p:cBhvr>
                                    </p:animEffect>
                                    <p:set>
                                      <p:cBhvr>
                                        <p:cTn id="101" dur="1" fill="hold">
                                          <p:stCondLst>
                                            <p:cond delay="499"/>
                                          </p:stCondLst>
                                        </p:cTn>
                                        <p:tgtEl>
                                          <p:spTgt spid="24"/>
                                        </p:tgtEl>
                                        <p:attrNameLst>
                                          <p:attrName>style.visibility</p:attrName>
                                        </p:attrNameLst>
                                      </p:cBhvr>
                                      <p:to>
                                        <p:strVal val="hidden"/>
                                      </p:to>
                                    </p:set>
                                  </p:childTnLst>
                                </p:cTn>
                              </p:par>
                              <p:par>
                                <p:cTn id="102" presetID="10" presetClass="exit" presetSubtype="0" fill="hold" nodeType="withEffect">
                                  <p:stCondLst>
                                    <p:cond delay="0"/>
                                  </p:stCondLst>
                                  <p:childTnLst>
                                    <p:animEffect transition="out" filter="fade">
                                      <p:cBhvr>
                                        <p:cTn id="103" dur="500"/>
                                        <p:tgtEl>
                                          <p:spTgt spid="26"/>
                                        </p:tgtEl>
                                      </p:cBhvr>
                                    </p:animEffect>
                                    <p:set>
                                      <p:cBhvr>
                                        <p:cTn id="104" dur="1" fill="hold">
                                          <p:stCondLst>
                                            <p:cond delay="499"/>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P spid="15" grpId="0"/>
      <p:bldP spid="15" grpId="1"/>
      <p:bldP spid="17" grpId="0"/>
      <p:bldP spid="17" grpId="1"/>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2">
            <a:extLst>
              <a:ext uri="{FF2B5EF4-FFF2-40B4-BE49-F238E27FC236}">
                <a16:creationId xmlns:a16="http://schemas.microsoft.com/office/drawing/2014/main" id="{C7ADB1AE-6193-1413-3632-50D82304E3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429573"/>
            <a:ext cx="5224494" cy="4428427"/>
          </a:xfrm>
          <a:prstGeom prst="rect">
            <a:avLst/>
          </a:prstGeom>
          <a:noFill/>
          <a:extLst>
            <a:ext uri="{909E8E84-426E-40DD-AFC4-6F175D3DCCD1}">
              <a14:hiddenFill xmlns:a14="http://schemas.microsoft.com/office/drawing/2010/main">
                <a:solidFill>
                  <a:srgbClr val="FFFFFF"/>
                </a:solidFill>
              </a14:hiddenFill>
            </a:ext>
          </a:extLst>
        </p:spPr>
      </p:pic>
      <p:pic>
        <p:nvPicPr>
          <p:cNvPr id="5" name="Immagine 4" descr="Immagine che contiene abbigliamento, persona, maschera, occhiali&#10;&#10;Descrizione generata automaticamente">
            <a:extLst>
              <a:ext uri="{FF2B5EF4-FFF2-40B4-BE49-F238E27FC236}">
                <a16:creationId xmlns:a16="http://schemas.microsoft.com/office/drawing/2014/main" id="{B06720DA-A3C4-8F33-B9C2-C14F980A33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5533" y="2884713"/>
            <a:ext cx="3056547" cy="1790855"/>
          </a:xfrm>
          <a:prstGeom prst="rect">
            <a:avLst/>
          </a:prstGeom>
        </p:spPr>
      </p:pic>
      <p:pic>
        <p:nvPicPr>
          <p:cNvPr id="24" name="Immagine 23" descr="Immagine che contiene persona, maschera, posando, occhiali&#10;&#10;Descrizione generata automaticamente">
            <a:extLst>
              <a:ext uri="{FF2B5EF4-FFF2-40B4-BE49-F238E27FC236}">
                <a16:creationId xmlns:a16="http://schemas.microsoft.com/office/drawing/2014/main" id="{F5F3644C-CDC6-2782-8442-B8A725E55FB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58923" y="4822833"/>
            <a:ext cx="3056547" cy="1790855"/>
          </a:xfrm>
          <a:prstGeom prst="rect">
            <a:avLst/>
          </a:prstGeom>
        </p:spPr>
      </p:pic>
      <p:pic>
        <p:nvPicPr>
          <p:cNvPr id="11" name="Immagine 10" descr="Immagine che contiene persona, maschera, posando, bendaperocchio&#10;&#10;Descrizione generata automaticamente">
            <a:extLst>
              <a:ext uri="{FF2B5EF4-FFF2-40B4-BE49-F238E27FC236}">
                <a16:creationId xmlns:a16="http://schemas.microsoft.com/office/drawing/2014/main" id="{0FBE666F-8539-2AF3-18C1-2E7F42F80D8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58106" y="2867891"/>
            <a:ext cx="3056547" cy="1790855"/>
          </a:xfrm>
          <a:prstGeom prst="rect">
            <a:avLst/>
          </a:prstGeom>
        </p:spPr>
      </p:pic>
      <p:pic>
        <p:nvPicPr>
          <p:cNvPr id="12" name="Immagine 11" descr="https://upload.wikimedia.org/wikipedia/it/d/d6/LogoUniversit%C3%A0DiSalerno.jpg"/>
          <p:cNvPicPr/>
          <p:nvPr/>
        </p:nvPicPr>
        <p:blipFill>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72502" y="215216"/>
            <a:ext cx="891986" cy="769441"/>
          </a:xfrm>
          <a:prstGeom prst="rect">
            <a:avLst/>
          </a:prstGeom>
          <a:noFill/>
          <a:ln>
            <a:noFill/>
          </a:ln>
        </p:spPr>
      </p:pic>
      <p:sp>
        <p:nvSpPr>
          <p:cNvPr id="4" name="Rettangolo 3"/>
          <p:cNvSpPr/>
          <p:nvPr/>
        </p:nvSpPr>
        <p:spPr>
          <a:xfrm>
            <a:off x="1263609" y="219967"/>
            <a:ext cx="6793591" cy="646331"/>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it-IT" sz="3600" b="1" dirty="0">
                <a:ln/>
                <a:solidFill>
                  <a:srgbClr val="FF0000"/>
                </a:solidFill>
                <a:latin typeface="Times New Roman" panose="02020603050405020304" pitchFamily="18" charset="0"/>
                <a:cs typeface="Times New Roman" panose="02020603050405020304" pitchFamily="18" charset="0"/>
              </a:rPr>
              <a:t>DISCUSSIONE DEI RISULTATI</a:t>
            </a:r>
            <a:endParaRPr lang="it-IT" sz="3600" b="1" cap="none" spc="0" dirty="0">
              <a:ln/>
              <a:solidFill>
                <a:srgbClr val="FF0000"/>
              </a:solidFill>
              <a:effectLst/>
              <a:latin typeface="Times New Roman" panose="02020603050405020304" pitchFamily="18" charset="0"/>
              <a:cs typeface="Times New Roman" panose="02020603050405020304" pitchFamily="18" charset="0"/>
            </a:endParaRPr>
          </a:p>
        </p:txBody>
      </p:sp>
      <p:pic>
        <p:nvPicPr>
          <p:cNvPr id="8" name="Immagine 7">
            <a:extLst>
              <a:ext uri="{FF2B5EF4-FFF2-40B4-BE49-F238E27FC236}">
                <a16:creationId xmlns:a16="http://schemas.microsoft.com/office/drawing/2014/main" id="{A2EF482D-C018-4DA2-B957-B6691A2191C4}"/>
              </a:ext>
            </a:extLst>
          </p:cNvPr>
          <p:cNvPicPr>
            <a:picLocks noChangeAspect="1"/>
          </p:cNvPicPr>
          <p:nvPr/>
        </p:nvPicPr>
        <p:blipFill>
          <a:blip r:embed="rId8" cstate="print">
            <a:alphaModFix/>
            <a:extLst>
              <a:ext uri="{28A0092B-C50C-407E-A947-70E740481C1C}">
                <a14:useLocalDpi xmlns:a14="http://schemas.microsoft.com/office/drawing/2010/main" val="0"/>
              </a:ext>
            </a:extLst>
          </a:blip>
          <a:stretch>
            <a:fillRect/>
          </a:stretch>
        </p:blipFill>
        <p:spPr>
          <a:xfrm>
            <a:off x="207454" y="215216"/>
            <a:ext cx="891985" cy="769441"/>
          </a:xfrm>
          <a:prstGeom prst="rect">
            <a:avLst/>
          </a:prstGeom>
        </p:spPr>
      </p:pic>
      <p:sp>
        <p:nvSpPr>
          <p:cNvPr id="14" name="CasellaDiTesto 13">
            <a:extLst>
              <a:ext uri="{FF2B5EF4-FFF2-40B4-BE49-F238E27FC236}">
                <a16:creationId xmlns:a16="http://schemas.microsoft.com/office/drawing/2014/main" id="{91B4FFB6-CC44-46B3-95E4-E74AF46F4CA2}"/>
              </a:ext>
            </a:extLst>
          </p:cNvPr>
          <p:cNvSpPr txBox="1"/>
          <p:nvPr/>
        </p:nvSpPr>
        <p:spPr>
          <a:xfrm>
            <a:off x="539552" y="1063144"/>
            <a:ext cx="8208912" cy="954107"/>
          </a:xfrm>
          <a:prstGeom prst="rect">
            <a:avLst/>
          </a:prstGeom>
          <a:noFill/>
        </p:spPr>
        <p:txBody>
          <a:bodyPr wrap="square">
            <a:spAutoFit/>
          </a:bodyPr>
          <a:lstStyle/>
          <a:p>
            <a:pPr algn="just"/>
            <a:r>
              <a:rPr lang="it-IT" sz="2800" dirty="0">
                <a:solidFill>
                  <a:srgbClr val="000000"/>
                </a:solidFill>
                <a:latin typeface="Times New Roman" panose="02020603050405020304" pitchFamily="18" charset="0"/>
                <a:ea typeface="Calibri" panose="020F0502020204030204" pitchFamily="34" charset="0"/>
              </a:rPr>
              <a:t>Tra i risultati ottenuti sono presenti anche dei risultati che potrebbero essere considerati dei risultati fasulli.</a:t>
            </a:r>
          </a:p>
        </p:txBody>
      </p:sp>
      <p:sp>
        <p:nvSpPr>
          <p:cNvPr id="15" name="CasellaDiTesto 14">
            <a:extLst>
              <a:ext uri="{FF2B5EF4-FFF2-40B4-BE49-F238E27FC236}">
                <a16:creationId xmlns:a16="http://schemas.microsoft.com/office/drawing/2014/main" id="{A64A0BC2-4761-4B5B-B11C-27BB9B4E8953}"/>
              </a:ext>
            </a:extLst>
          </p:cNvPr>
          <p:cNvSpPr txBox="1"/>
          <p:nvPr/>
        </p:nvSpPr>
        <p:spPr>
          <a:xfrm>
            <a:off x="2051720" y="2002709"/>
            <a:ext cx="6858378" cy="523220"/>
          </a:xfrm>
          <a:prstGeom prst="rect">
            <a:avLst/>
          </a:prstGeom>
          <a:noFill/>
        </p:spPr>
        <p:txBody>
          <a:bodyPr wrap="square">
            <a:spAutoFit/>
          </a:bodyPr>
          <a:lstStyle/>
          <a:p>
            <a:pPr marL="457200" lvl="0" indent="-457200" algn="just" defTabSz="914400">
              <a:spcAft>
                <a:spcPts val="1000"/>
              </a:spcAft>
              <a:buFont typeface="Arial" panose="020B0604020202020204" pitchFamily="34" charset="0"/>
              <a:buChar char="•"/>
              <a:defRPr/>
            </a:pPr>
            <a:r>
              <a:rPr lang="it-IT" sz="2800" dirty="0">
                <a:latin typeface="Times New Roman" panose="02020603050405020304" pitchFamily="18" charset="0"/>
                <a:ea typeface="Calibri" panose="020F0502020204030204" pitchFamily="34" charset="0"/>
              </a:rPr>
              <a:t>la poca luminosità presente nell'immagine;</a:t>
            </a:r>
            <a:endParaRPr lang="it-IT" sz="2800" dirty="0">
              <a:solidFill>
                <a:srgbClr val="000000"/>
              </a:solidFill>
              <a:latin typeface="Times New Roman" panose="02020603050405020304" pitchFamily="18" charset="0"/>
              <a:ea typeface="Calibri" panose="020F0502020204030204" pitchFamily="34" charset="0"/>
            </a:endParaRPr>
          </a:p>
        </p:txBody>
      </p:sp>
      <p:sp>
        <p:nvSpPr>
          <p:cNvPr id="16" name="CasellaDiTesto 15">
            <a:extLst>
              <a:ext uri="{FF2B5EF4-FFF2-40B4-BE49-F238E27FC236}">
                <a16:creationId xmlns:a16="http://schemas.microsoft.com/office/drawing/2014/main" id="{45A51715-7B9E-0ED7-A1E8-9E26435EE6F1}"/>
              </a:ext>
            </a:extLst>
          </p:cNvPr>
          <p:cNvSpPr txBox="1"/>
          <p:nvPr/>
        </p:nvSpPr>
        <p:spPr>
          <a:xfrm>
            <a:off x="2064206" y="2014157"/>
            <a:ext cx="6563098" cy="954107"/>
          </a:xfrm>
          <a:prstGeom prst="rect">
            <a:avLst/>
          </a:prstGeom>
          <a:noFill/>
        </p:spPr>
        <p:txBody>
          <a:bodyPr wrap="square">
            <a:spAutoFit/>
          </a:bodyPr>
          <a:lstStyle/>
          <a:p>
            <a:pPr marL="457200" lvl="0" indent="-457200" algn="just" defTabSz="914400">
              <a:spcAft>
                <a:spcPts val="1000"/>
              </a:spcAft>
              <a:buFont typeface="Arial" panose="020B0604020202020204" pitchFamily="34" charset="0"/>
              <a:buChar char="•"/>
              <a:defRPr/>
            </a:pPr>
            <a:r>
              <a:rPr lang="it-IT" sz="2800" dirty="0">
                <a:latin typeface="Times New Roman" panose="02020603050405020304" pitchFamily="18" charset="0"/>
                <a:ea typeface="Calibri" panose="020F0502020204030204" pitchFamily="34" charset="0"/>
              </a:rPr>
              <a:t>la diversa intensità di luce presente nell'immagine;</a:t>
            </a:r>
          </a:p>
        </p:txBody>
      </p:sp>
      <p:sp>
        <p:nvSpPr>
          <p:cNvPr id="18" name="CasellaDiTesto 17">
            <a:extLst>
              <a:ext uri="{FF2B5EF4-FFF2-40B4-BE49-F238E27FC236}">
                <a16:creationId xmlns:a16="http://schemas.microsoft.com/office/drawing/2014/main" id="{2D684F35-29DB-1454-CA6A-BDA8B0318CD9}"/>
              </a:ext>
            </a:extLst>
          </p:cNvPr>
          <p:cNvSpPr txBox="1"/>
          <p:nvPr/>
        </p:nvSpPr>
        <p:spPr>
          <a:xfrm>
            <a:off x="2051720" y="2009980"/>
            <a:ext cx="6575584" cy="523220"/>
          </a:xfrm>
          <a:prstGeom prst="rect">
            <a:avLst/>
          </a:prstGeom>
          <a:noFill/>
        </p:spPr>
        <p:txBody>
          <a:bodyPr wrap="square">
            <a:spAutoFit/>
          </a:bodyPr>
          <a:lstStyle/>
          <a:p>
            <a:pPr marL="457200" lvl="0" indent="-457200" algn="just" defTabSz="914400">
              <a:spcAft>
                <a:spcPts val="1000"/>
              </a:spcAft>
              <a:buFont typeface="Arial" panose="020B0604020202020204" pitchFamily="34" charset="0"/>
              <a:buChar char="•"/>
              <a:defRPr/>
            </a:pPr>
            <a:r>
              <a:rPr lang="it-IT" sz="2800" dirty="0">
                <a:latin typeface="Times New Roman" panose="02020603050405020304" pitchFamily="18" charset="0"/>
                <a:ea typeface="Calibri" panose="020F0502020204030204" pitchFamily="34" charset="0"/>
              </a:rPr>
              <a:t>la diversa postura del volto.</a:t>
            </a:r>
          </a:p>
        </p:txBody>
      </p:sp>
      <p:pic>
        <p:nvPicPr>
          <p:cNvPr id="19" name="Immagine 18" descr="Immagine che contiene interni, persona&#10;&#10;Descrizione generata automaticamente">
            <a:extLst>
              <a:ext uri="{FF2B5EF4-FFF2-40B4-BE49-F238E27FC236}">
                <a16:creationId xmlns:a16="http://schemas.microsoft.com/office/drawing/2014/main" id="{85CD0277-566E-196A-6909-9E5CDA83D33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64206" y="4759099"/>
            <a:ext cx="3056547" cy="1790854"/>
          </a:xfrm>
          <a:prstGeom prst="rect">
            <a:avLst/>
          </a:prstGeom>
        </p:spPr>
      </p:pic>
      <p:pic>
        <p:nvPicPr>
          <p:cNvPr id="7" name="Immagine 6" descr="Immagine che contiene testo, persona, interni&#10;&#10;Descrizione generata automaticamente">
            <a:extLst>
              <a:ext uri="{FF2B5EF4-FFF2-40B4-BE49-F238E27FC236}">
                <a16:creationId xmlns:a16="http://schemas.microsoft.com/office/drawing/2014/main" id="{9A711ECD-4EAB-0ED7-613F-BAE02046853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859633" y="4773221"/>
            <a:ext cx="3056547" cy="1796483"/>
          </a:xfrm>
          <a:prstGeom prst="rect">
            <a:avLst/>
          </a:prstGeom>
        </p:spPr>
      </p:pic>
      <p:pic>
        <p:nvPicPr>
          <p:cNvPr id="22" name="Immagine 21" descr="Immagine che contiene testo, persona, interni&#10;&#10;Descrizione generata automaticamente">
            <a:extLst>
              <a:ext uri="{FF2B5EF4-FFF2-40B4-BE49-F238E27FC236}">
                <a16:creationId xmlns:a16="http://schemas.microsoft.com/office/drawing/2014/main" id="{B6BCE94C-CCAB-8C35-9799-9E5A00243DB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945414" y="2864814"/>
            <a:ext cx="3056547" cy="1792855"/>
          </a:xfrm>
          <a:prstGeom prst="rect">
            <a:avLst/>
          </a:prstGeom>
        </p:spPr>
      </p:pic>
      <p:pic>
        <p:nvPicPr>
          <p:cNvPr id="21" name="Immagine 20" descr="Immagine che contiene interni&#10;&#10;Descrizione generata automaticamente">
            <a:extLst>
              <a:ext uri="{FF2B5EF4-FFF2-40B4-BE49-F238E27FC236}">
                <a16:creationId xmlns:a16="http://schemas.microsoft.com/office/drawing/2014/main" id="{A9726F5D-7C2D-7656-5821-2D2CE832315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235533" y="2909889"/>
            <a:ext cx="3056547" cy="1789546"/>
          </a:xfrm>
          <a:prstGeom prst="rect">
            <a:avLst/>
          </a:prstGeom>
        </p:spPr>
      </p:pic>
      <p:pic>
        <p:nvPicPr>
          <p:cNvPr id="3" name="Immagine 2" descr="Immagine che contiene interni&#10;&#10;Descrizione generata automaticamente">
            <a:extLst>
              <a:ext uri="{FF2B5EF4-FFF2-40B4-BE49-F238E27FC236}">
                <a16:creationId xmlns:a16="http://schemas.microsoft.com/office/drawing/2014/main" id="{894AB101-4DAC-D9FF-848C-99F67B914AC4}"/>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931753" y="2877073"/>
            <a:ext cx="3056547" cy="1789546"/>
          </a:xfrm>
          <a:prstGeom prst="rect">
            <a:avLst/>
          </a:prstGeom>
        </p:spPr>
      </p:pic>
      <p:pic>
        <p:nvPicPr>
          <p:cNvPr id="26" name="Immagine 25" descr="Immagine che contiene interni&#10;&#10;Descrizione generata automaticamente">
            <a:extLst>
              <a:ext uri="{FF2B5EF4-FFF2-40B4-BE49-F238E27FC236}">
                <a16:creationId xmlns:a16="http://schemas.microsoft.com/office/drawing/2014/main" id="{0DA23D77-2789-D2AC-36BD-C2719C6325AA}"/>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817482" y="4806011"/>
            <a:ext cx="3056546" cy="1789546"/>
          </a:xfrm>
          <a:prstGeom prst="rect">
            <a:avLst/>
          </a:prstGeom>
        </p:spPr>
      </p:pic>
    </p:spTree>
    <p:extLst>
      <p:ext uri="{BB962C8B-B14F-4D97-AF65-F5344CB8AC3E}">
        <p14:creationId xmlns:p14="http://schemas.microsoft.com/office/powerpoint/2010/main" val="2415093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1+#ppt_w/2"/>
                                          </p:val>
                                        </p:tav>
                                        <p:tav tm="100000">
                                          <p:val>
                                            <p:strVal val="#ppt_x"/>
                                          </p:val>
                                        </p:tav>
                                      </p:tavLst>
                                    </p:anim>
                                    <p:anim calcmode="lin" valueType="num">
                                      <p:cBhvr additive="base">
                                        <p:cTn id="14" dur="500" fill="hold"/>
                                        <p:tgtEl>
                                          <p:spTgt spid="15"/>
                                        </p:tgtEl>
                                        <p:attrNameLst>
                                          <p:attrName>ppt_y</p:attrName>
                                        </p:attrNameLst>
                                      </p:cBhvr>
                                      <p:tavLst>
                                        <p:tav tm="0">
                                          <p:val>
                                            <p:strVal val="#ppt_y"/>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nodeType="with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2"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fill="hold"/>
                                        <p:tgtEl>
                                          <p:spTgt spid="16"/>
                                        </p:tgtEl>
                                        <p:attrNameLst>
                                          <p:attrName>ppt_x</p:attrName>
                                        </p:attrNameLst>
                                      </p:cBhvr>
                                      <p:tavLst>
                                        <p:tav tm="0">
                                          <p:val>
                                            <p:strVal val="1+#ppt_w/2"/>
                                          </p:val>
                                        </p:tav>
                                        <p:tav tm="100000">
                                          <p:val>
                                            <p:strVal val="#ppt_x"/>
                                          </p:val>
                                        </p:tav>
                                      </p:tavLst>
                                    </p:anim>
                                    <p:anim calcmode="lin" valueType="num">
                                      <p:cBhvr additive="base">
                                        <p:cTn id="29" dur="500" fill="hold"/>
                                        <p:tgtEl>
                                          <p:spTgt spid="16"/>
                                        </p:tgtEl>
                                        <p:attrNameLst>
                                          <p:attrName>ppt_y</p:attrName>
                                        </p:attrNameLst>
                                      </p:cBhvr>
                                      <p:tavLst>
                                        <p:tav tm="0">
                                          <p:val>
                                            <p:strVal val="#ppt_y"/>
                                          </p:val>
                                        </p:tav>
                                        <p:tav tm="100000">
                                          <p:val>
                                            <p:strVal val="#ppt_y"/>
                                          </p:val>
                                        </p:tav>
                                      </p:tavLst>
                                    </p:anim>
                                  </p:childTnLst>
                                </p:cTn>
                              </p:par>
                              <p:par>
                                <p:cTn id="30" presetID="10" presetClass="entr" presetSubtype="0" fill="hold"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par>
                                <p:cTn id="36" presetID="10" presetClass="entr" presetSubtype="0" fill="hold"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par>
                                <p:cTn id="39" presetID="2" presetClass="exit" presetSubtype="2" fill="hold" grpId="1" nodeType="withEffect">
                                  <p:stCondLst>
                                    <p:cond delay="0"/>
                                  </p:stCondLst>
                                  <p:childTnLst>
                                    <p:anim calcmode="lin" valueType="num">
                                      <p:cBhvr additive="base">
                                        <p:cTn id="40" dur="500"/>
                                        <p:tgtEl>
                                          <p:spTgt spid="15"/>
                                        </p:tgtEl>
                                        <p:attrNameLst>
                                          <p:attrName>ppt_x</p:attrName>
                                        </p:attrNameLst>
                                      </p:cBhvr>
                                      <p:tavLst>
                                        <p:tav tm="0">
                                          <p:val>
                                            <p:strVal val="ppt_x"/>
                                          </p:val>
                                        </p:tav>
                                        <p:tav tm="100000">
                                          <p:val>
                                            <p:strVal val="1+ppt_w/2"/>
                                          </p:val>
                                        </p:tav>
                                      </p:tavLst>
                                    </p:anim>
                                    <p:anim calcmode="lin" valueType="num">
                                      <p:cBhvr additive="base">
                                        <p:cTn id="41" dur="500"/>
                                        <p:tgtEl>
                                          <p:spTgt spid="15"/>
                                        </p:tgtEl>
                                        <p:attrNameLst>
                                          <p:attrName>ppt_y</p:attrName>
                                        </p:attrNameLst>
                                      </p:cBhvr>
                                      <p:tavLst>
                                        <p:tav tm="0">
                                          <p:val>
                                            <p:strVal val="ppt_y"/>
                                          </p:val>
                                        </p:tav>
                                        <p:tav tm="100000">
                                          <p:val>
                                            <p:strVal val="ppt_y"/>
                                          </p:val>
                                        </p:tav>
                                      </p:tavLst>
                                    </p:anim>
                                    <p:set>
                                      <p:cBhvr>
                                        <p:cTn id="42" dur="1" fill="hold">
                                          <p:stCondLst>
                                            <p:cond delay="499"/>
                                          </p:stCondLst>
                                        </p:cTn>
                                        <p:tgtEl>
                                          <p:spTgt spid="15"/>
                                        </p:tgtEl>
                                        <p:attrNameLst>
                                          <p:attrName>style.visibility</p:attrName>
                                        </p:attrNameLst>
                                      </p:cBhvr>
                                      <p:to>
                                        <p:strVal val="hidden"/>
                                      </p:to>
                                    </p:set>
                                  </p:childTnLst>
                                </p:cTn>
                              </p:par>
                              <p:par>
                                <p:cTn id="43" presetID="10" presetClass="exit" presetSubtype="0" fill="hold" nodeType="withEffect">
                                  <p:stCondLst>
                                    <p:cond delay="0"/>
                                  </p:stCondLst>
                                  <p:childTnLst>
                                    <p:animEffect transition="out" filter="fade">
                                      <p:cBhvr>
                                        <p:cTn id="44" dur="500"/>
                                        <p:tgtEl>
                                          <p:spTgt spid="24"/>
                                        </p:tgtEl>
                                      </p:cBhvr>
                                    </p:animEffect>
                                    <p:set>
                                      <p:cBhvr>
                                        <p:cTn id="45" dur="1" fill="hold">
                                          <p:stCondLst>
                                            <p:cond delay="499"/>
                                          </p:stCondLst>
                                        </p:cTn>
                                        <p:tgtEl>
                                          <p:spTgt spid="24"/>
                                        </p:tgtEl>
                                        <p:attrNameLst>
                                          <p:attrName>style.visibility</p:attrName>
                                        </p:attrNameLst>
                                      </p:cBhvr>
                                      <p:to>
                                        <p:strVal val="hidden"/>
                                      </p:to>
                                    </p:set>
                                  </p:childTnLst>
                                </p:cTn>
                              </p:par>
                              <p:par>
                                <p:cTn id="46" presetID="10" presetClass="exit" presetSubtype="0" fill="hold" nodeType="withEffect">
                                  <p:stCondLst>
                                    <p:cond delay="0"/>
                                  </p:stCondLst>
                                  <p:childTnLst>
                                    <p:animEffect transition="out" filter="fade">
                                      <p:cBhvr>
                                        <p:cTn id="47" dur="500"/>
                                        <p:tgtEl>
                                          <p:spTgt spid="5"/>
                                        </p:tgtEl>
                                      </p:cBhvr>
                                    </p:animEffect>
                                    <p:set>
                                      <p:cBhvr>
                                        <p:cTn id="48" dur="1" fill="hold">
                                          <p:stCondLst>
                                            <p:cond delay="499"/>
                                          </p:stCondLst>
                                        </p:cTn>
                                        <p:tgtEl>
                                          <p:spTgt spid="5"/>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500"/>
                                        <p:tgtEl>
                                          <p:spTgt spid="11"/>
                                        </p:tgtEl>
                                      </p:cBhvr>
                                    </p:animEffect>
                                    <p:set>
                                      <p:cBhvr>
                                        <p:cTn id="51" dur="1" fill="hold">
                                          <p:stCondLst>
                                            <p:cond delay="499"/>
                                          </p:stCondLst>
                                        </p:cTn>
                                        <p:tgtEl>
                                          <p:spTgt spid="11"/>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2" presetClass="entr" presetSubtype="2" fill="hold" grpId="0" nodeType="clickEffect">
                                  <p:stCondLst>
                                    <p:cond delay="0"/>
                                  </p:stCondLst>
                                  <p:childTnLst>
                                    <p:set>
                                      <p:cBhvr>
                                        <p:cTn id="55" dur="1" fill="hold">
                                          <p:stCondLst>
                                            <p:cond delay="0"/>
                                          </p:stCondLst>
                                        </p:cTn>
                                        <p:tgtEl>
                                          <p:spTgt spid="18"/>
                                        </p:tgtEl>
                                        <p:attrNameLst>
                                          <p:attrName>style.visibility</p:attrName>
                                        </p:attrNameLst>
                                      </p:cBhvr>
                                      <p:to>
                                        <p:strVal val="visible"/>
                                      </p:to>
                                    </p:set>
                                    <p:anim calcmode="lin" valueType="num">
                                      <p:cBhvr additive="base">
                                        <p:cTn id="56" dur="500" fill="hold"/>
                                        <p:tgtEl>
                                          <p:spTgt spid="18"/>
                                        </p:tgtEl>
                                        <p:attrNameLst>
                                          <p:attrName>ppt_x</p:attrName>
                                        </p:attrNameLst>
                                      </p:cBhvr>
                                      <p:tavLst>
                                        <p:tav tm="0">
                                          <p:val>
                                            <p:strVal val="1+#ppt_w/2"/>
                                          </p:val>
                                        </p:tav>
                                        <p:tav tm="100000">
                                          <p:val>
                                            <p:strVal val="#ppt_x"/>
                                          </p:val>
                                        </p:tav>
                                      </p:tavLst>
                                    </p:anim>
                                    <p:anim calcmode="lin" valueType="num">
                                      <p:cBhvr additive="base">
                                        <p:cTn id="57" dur="500" fill="hold"/>
                                        <p:tgtEl>
                                          <p:spTgt spid="18"/>
                                        </p:tgtEl>
                                        <p:attrNameLst>
                                          <p:attrName>ppt_y</p:attrName>
                                        </p:attrNameLst>
                                      </p:cBhvr>
                                      <p:tavLst>
                                        <p:tav tm="0">
                                          <p:val>
                                            <p:strVal val="#ppt_y"/>
                                          </p:val>
                                        </p:tav>
                                        <p:tav tm="100000">
                                          <p:val>
                                            <p:strVal val="#ppt_y"/>
                                          </p:val>
                                        </p:tav>
                                      </p:tavLst>
                                    </p:anim>
                                  </p:childTnLst>
                                </p:cTn>
                              </p:par>
                              <p:par>
                                <p:cTn id="58" presetID="10" presetClass="entr" presetSubtype="0" fill="hold" nodeType="with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500"/>
                                        <p:tgtEl>
                                          <p:spTgt spid="21"/>
                                        </p:tgtEl>
                                      </p:cBhvr>
                                    </p:animEffect>
                                  </p:childTnLst>
                                </p:cTn>
                              </p:par>
                              <p:par>
                                <p:cTn id="61" presetID="10" presetClass="entr" presetSubtype="0" fill="hold" nodeType="with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fade">
                                      <p:cBhvr>
                                        <p:cTn id="63" dur="500"/>
                                        <p:tgtEl>
                                          <p:spTgt spid="26"/>
                                        </p:tgtEl>
                                      </p:cBhvr>
                                    </p:animEffect>
                                  </p:childTnLst>
                                </p:cTn>
                              </p:par>
                              <p:par>
                                <p:cTn id="64" presetID="10" presetClass="entr" presetSubtype="0" fill="hold" nodeType="withEffect">
                                  <p:stCondLst>
                                    <p:cond delay="0"/>
                                  </p:stCondLst>
                                  <p:childTnLst>
                                    <p:set>
                                      <p:cBhvr>
                                        <p:cTn id="65" dur="1" fill="hold">
                                          <p:stCondLst>
                                            <p:cond delay="0"/>
                                          </p:stCondLst>
                                        </p:cTn>
                                        <p:tgtEl>
                                          <p:spTgt spid="3"/>
                                        </p:tgtEl>
                                        <p:attrNameLst>
                                          <p:attrName>style.visibility</p:attrName>
                                        </p:attrNameLst>
                                      </p:cBhvr>
                                      <p:to>
                                        <p:strVal val="visible"/>
                                      </p:to>
                                    </p:set>
                                    <p:animEffect transition="in" filter="fade">
                                      <p:cBhvr>
                                        <p:cTn id="66" dur="500"/>
                                        <p:tgtEl>
                                          <p:spTgt spid="3"/>
                                        </p:tgtEl>
                                      </p:cBhvr>
                                    </p:animEffect>
                                  </p:childTnLst>
                                </p:cTn>
                              </p:par>
                              <p:par>
                                <p:cTn id="67" presetID="2" presetClass="exit" presetSubtype="2" fill="hold" grpId="1" nodeType="withEffect">
                                  <p:stCondLst>
                                    <p:cond delay="0"/>
                                  </p:stCondLst>
                                  <p:childTnLst>
                                    <p:anim calcmode="lin" valueType="num">
                                      <p:cBhvr additive="base">
                                        <p:cTn id="68" dur="500"/>
                                        <p:tgtEl>
                                          <p:spTgt spid="16"/>
                                        </p:tgtEl>
                                        <p:attrNameLst>
                                          <p:attrName>ppt_x</p:attrName>
                                        </p:attrNameLst>
                                      </p:cBhvr>
                                      <p:tavLst>
                                        <p:tav tm="0">
                                          <p:val>
                                            <p:strVal val="ppt_x"/>
                                          </p:val>
                                        </p:tav>
                                        <p:tav tm="100000">
                                          <p:val>
                                            <p:strVal val="1+ppt_w/2"/>
                                          </p:val>
                                        </p:tav>
                                      </p:tavLst>
                                    </p:anim>
                                    <p:anim calcmode="lin" valueType="num">
                                      <p:cBhvr additive="base">
                                        <p:cTn id="69" dur="500"/>
                                        <p:tgtEl>
                                          <p:spTgt spid="16"/>
                                        </p:tgtEl>
                                        <p:attrNameLst>
                                          <p:attrName>ppt_y</p:attrName>
                                        </p:attrNameLst>
                                      </p:cBhvr>
                                      <p:tavLst>
                                        <p:tav tm="0">
                                          <p:val>
                                            <p:strVal val="ppt_y"/>
                                          </p:val>
                                        </p:tav>
                                        <p:tav tm="100000">
                                          <p:val>
                                            <p:strVal val="ppt_y"/>
                                          </p:val>
                                        </p:tav>
                                      </p:tavLst>
                                    </p:anim>
                                    <p:set>
                                      <p:cBhvr>
                                        <p:cTn id="70" dur="1" fill="hold">
                                          <p:stCondLst>
                                            <p:cond delay="499"/>
                                          </p:stCondLst>
                                        </p:cTn>
                                        <p:tgtEl>
                                          <p:spTgt spid="16"/>
                                        </p:tgtEl>
                                        <p:attrNameLst>
                                          <p:attrName>style.visibility</p:attrName>
                                        </p:attrNameLst>
                                      </p:cBhvr>
                                      <p:to>
                                        <p:strVal val="hidden"/>
                                      </p:to>
                                    </p:set>
                                  </p:childTnLst>
                                </p:cTn>
                              </p:par>
                              <p:par>
                                <p:cTn id="71" presetID="10" presetClass="exit" presetSubtype="0" fill="hold" nodeType="withEffect">
                                  <p:stCondLst>
                                    <p:cond delay="0"/>
                                  </p:stCondLst>
                                  <p:childTnLst>
                                    <p:animEffect transition="out" filter="fade">
                                      <p:cBhvr>
                                        <p:cTn id="72" dur="500"/>
                                        <p:tgtEl>
                                          <p:spTgt spid="22"/>
                                        </p:tgtEl>
                                      </p:cBhvr>
                                    </p:animEffect>
                                    <p:set>
                                      <p:cBhvr>
                                        <p:cTn id="73" dur="1" fill="hold">
                                          <p:stCondLst>
                                            <p:cond delay="499"/>
                                          </p:stCondLst>
                                        </p:cTn>
                                        <p:tgtEl>
                                          <p:spTgt spid="22"/>
                                        </p:tgtEl>
                                        <p:attrNameLst>
                                          <p:attrName>style.visibility</p:attrName>
                                        </p:attrNameLst>
                                      </p:cBhvr>
                                      <p:to>
                                        <p:strVal val="hidden"/>
                                      </p:to>
                                    </p:set>
                                  </p:childTnLst>
                                </p:cTn>
                              </p:par>
                              <p:par>
                                <p:cTn id="74" presetID="10" presetClass="exit" presetSubtype="0" fill="hold" nodeType="withEffect">
                                  <p:stCondLst>
                                    <p:cond delay="0"/>
                                  </p:stCondLst>
                                  <p:childTnLst>
                                    <p:animEffect transition="out" filter="fade">
                                      <p:cBhvr>
                                        <p:cTn id="75" dur="500"/>
                                        <p:tgtEl>
                                          <p:spTgt spid="19"/>
                                        </p:tgtEl>
                                      </p:cBhvr>
                                    </p:animEffect>
                                    <p:set>
                                      <p:cBhvr>
                                        <p:cTn id="76" dur="1" fill="hold">
                                          <p:stCondLst>
                                            <p:cond delay="499"/>
                                          </p:stCondLst>
                                        </p:cTn>
                                        <p:tgtEl>
                                          <p:spTgt spid="19"/>
                                        </p:tgtEl>
                                        <p:attrNameLst>
                                          <p:attrName>style.visibility</p:attrName>
                                        </p:attrNameLst>
                                      </p:cBhvr>
                                      <p:to>
                                        <p:strVal val="hidden"/>
                                      </p:to>
                                    </p:set>
                                  </p:childTnLst>
                                </p:cTn>
                              </p:par>
                              <p:par>
                                <p:cTn id="77" presetID="10" presetClass="exit" presetSubtype="0" fill="hold" nodeType="withEffect">
                                  <p:stCondLst>
                                    <p:cond delay="0"/>
                                  </p:stCondLst>
                                  <p:childTnLst>
                                    <p:animEffect transition="out" filter="fade">
                                      <p:cBhvr>
                                        <p:cTn id="78" dur="500"/>
                                        <p:tgtEl>
                                          <p:spTgt spid="7"/>
                                        </p:tgtEl>
                                      </p:cBhvr>
                                    </p:animEffect>
                                    <p:set>
                                      <p:cBhvr>
                                        <p:cTn id="79"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5" grpId="1"/>
      <p:bldP spid="16" grpId="0"/>
      <p:bldP spid="16" grpId="1"/>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2171CB04-DB43-432E-94A2-141202E8AAD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2075" r="10298" b="10743"/>
          <a:stretch/>
        </p:blipFill>
        <p:spPr bwMode="auto">
          <a:xfrm>
            <a:off x="0" y="1124745"/>
            <a:ext cx="2627784" cy="5734134"/>
          </a:xfrm>
          <a:prstGeom prst="rect">
            <a:avLst/>
          </a:prstGeom>
          <a:noFill/>
          <a:extLst>
            <a:ext uri="{909E8E84-426E-40DD-AFC4-6F175D3DCCD1}">
              <a14:hiddenFill xmlns:a14="http://schemas.microsoft.com/office/drawing/2010/main">
                <a:solidFill>
                  <a:srgbClr val="FFFFFF"/>
                </a:solidFill>
              </a14:hiddenFill>
            </a:ext>
          </a:extLst>
        </p:spPr>
      </p:pic>
      <p:pic>
        <p:nvPicPr>
          <p:cNvPr id="12" name="Immagine 11" descr="https://upload.wikimedia.org/wikipedia/it/d/d6/LogoUniversit%C3%A0DiSalerno.jpg"/>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44560" y="215216"/>
            <a:ext cx="891986" cy="769441"/>
          </a:xfrm>
          <a:prstGeom prst="rect">
            <a:avLst/>
          </a:prstGeom>
          <a:noFill/>
          <a:ln>
            <a:noFill/>
          </a:ln>
        </p:spPr>
      </p:pic>
      <p:sp>
        <p:nvSpPr>
          <p:cNvPr id="4" name="Rettangolo 3"/>
          <p:cNvSpPr/>
          <p:nvPr/>
        </p:nvSpPr>
        <p:spPr>
          <a:xfrm>
            <a:off x="2457478" y="215216"/>
            <a:ext cx="4229043" cy="769441"/>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it-IT" sz="4400" b="1" cap="none" spc="0" dirty="0">
                <a:ln/>
                <a:solidFill>
                  <a:srgbClr val="FF0000"/>
                </a:solidFill>
                <a:effectLst/>
                <a:latin typeface="Times New Roman" panose="02020603050405020304" pitchFamily="18" charset="0"/>
                <a:cs typeface="Times New Roman" panose="02020603050405020304" pitchFamily="18" charset="0"/>
              </a:rPr>
              <a:t>CONCLUSIONI</a:t>
            </a:r>
          </a:p>
        </p:txBody>
      </p:sp>
      <p:sp>
        <p:nvSpPr>
          <p:cNvPr id="5" name="Segnaposto contenuto 2"/>
          <p:cNvSpPr>
            <a:spLocks noGrp="1"/>
          </p:cNvSpPr>
          <p:nvPr>
            <p:ph idx="1"/>
          </p:nvPr>
        </p:nvSpPr>
        <p:spPr>
          <a:xfrm>
            <a:off x="2515791" y="1124744"/>
            <a:ext cx="6277584" cy="5112568"/>
          </a:xfrm>
        </p:spPr>
        <p:txBody>
          <a:bodyPr>
            <a:noAutofit/>
          </a:bodyPr>
          <a:lstStyle/>
          <a:p>
            <a:pPr marL="34290" indent="0" algn="just">
              <a:lnSpc>
                <a:spcPct val="100000"/>
              </a:lnSpc>
              <a:buNone/>
            </a:pPr>
            <a:r>
              <a:rPr lang="it-IT" sz="2800" dirty="0">
                <a:latin typeface="Times New Roman" panose="02020603050405020304" pitchFamily="18" charset="0"/>
                <a:cs typeface="Times New Roman" panose="02020603050405020304" pitchFamily="18" charset="0"/>
              </a:rPr>
              <a:t>In questo lavoro si è riusciti a confrontare immagini di volti grazie all’utilizzo delle SNN.</a:t>
            </a:r>
          </a:p>
          <a:p>
            <a:pPr marL="34290" indent="0" algn="just">
              <a:lnSpc>
                <a:spcPct val="100000"/>
              </a:lnSpc>
              <a:buNone/>
            </a:pPr>
            <a:r>
              <a:rPr lang="it-IT" sz="2800" dirty="0">
                <a:latin typeface="Times New Roman" panose="02020603050405020304" pitchFamily="18" charset="0"/>
                <a:cs typeface="Times New Roman" panose="02020603050405020304" pitchFamily="18" charset="0"/>
              </a:rPr>
              <a:t>Il miglior addestramento è quello con lotti di 64 coppie di immagini e 100 epoche, dove si è ottenuta la maggior varietà di score di somiglianza.</a:t>
            </a:r>
          </a:p>
          <a:p>
            <a:pPr marL="34290" indent="0" algn="just">
              <a:lnSpc>
                <a:spcPct val="100000"/>
              </a:lnSpc>
              <a:buNone/>
            </a:pPr>
            <a:r>
              <a:rPr lang="it-IT" sz="2800" dirty="0">
                <a:latin typeface="Times New Roman" panose="02020603050405020304" pitchFamily="18" charset="0"/>
                <a:cs typeface="Times New Roman" panose="02020603050405020304" pitchFamily="18" charset="0"/>
              </a:rPr>
              <a:t>Però, si sono verificati dei risultati che potrebbero essere fasulli, e perciò, le immagini potrebbero essere confrontate in modo errato dalle SNN.</a:t>
            </a:r>
          </a:p>
        </p:txBody>
      </p:sp>
      <p:pic>
        <p:nvPicPr>
          <p:cNvPr id="6" name="Immagine 5">
            <a:extLst>
              <a:ext uri="{FF2B5EF4-FFF2-40B4-BE49-F238E27FC236}">
                <a16:creationId xmlns:a16="http://schemas.microsoft.com/office/drawing/2014/main" id="{EA637865-151E-46C1-BD86-B21DFB7AA7B5}"/>
              </a:ext>
            </a:extLst>
          </p:cNvPr>
          <p:cNvPicPr>
            <a:picLocks noChangeAspect="1"/>
          </p:cNvPicPr>
          <p:nvPr/>
        </p:nvPicPr>
        <p:blipFill>
          <a:blip r:embed="rId5" cstate="print">
            <a:alphaModFix/>
            <a:extLst>
              <a:ext uri="{28A0092B-C50C-407E-A947-70E740481C1C}">
                <a14:useLocalDpi xmlns:a14="http://schemas.microsoft.com/office/drawing/2010/main" val="0"/>
              </a:ext>
            </a:extLst>
          </a:blip>
          <a:stretch>
            <a:fillRect/>
          </a:stretch>
        </p:blipFill>
        <p:spPr>
          <a:xfrm>
            <a:off x="207454" y="215216"/>
            <a:ext cx="891985" cy="769441"/>
          </a:xfrm>
          <a:prstGeom prst="rect">
            <a:avLst/>
          </a:prstGeom>
        </p:spPr>
      </p:pic>
    </p:spTree>
    <p:extLst>
      <p:ext uri="{BB962C8B-B14F-4D97-AF65-F5344CB8AC3E}">
        <p14:creationId xmlns:p14="http://schemas.microsoft.com/office/powerpoint/2010/main" val="3463317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8194"/>
                                        </p:tgtEl>
                                        <p:attrNameLst>
                                          <p:attrName>style.visibility</p:attrName>
                                        </p:attrNameLst>
                                      </p:cBhvr>
                                      <p:to>
                                        <p:strVal val="visible"/>
                                      </p:to>
                                    </p:set>
                                    <p:animEffect transition="in" filter="fade">
                                      <p:cBhvr>
                                        <p:cTn id="12" dur="500"/>
                                        <p:tgtEl>
                                          <p:spTgt spid="819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 calcmode="lin" valueType="num">
                                      <p:cBhvr additive="base">
                                        <p:cTn id="1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 calcmode="lin" valueType="num">
                                      <p:cBhvr additive="base">
                                        <p:cTn id="2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5">
                                            <p:txEl>
                                              <p:pRg st="2" end="2"/>
                                            </p:txEl>
                                          </p:spTgt>
                                        </p:tgtEl>
                                        <p:attrNameLst>
                                          <p:attrName>style.visibility</p:attrName>
                                        </p:attrNameLst>
                                      </p:cBhvr>
                                      <p:to>
                                        <p:strVal val="visible"/>
                                      </p:to>
                                    </p:set>
                                    <p:anim calcmode="lin" valueType="num">
                                      <p:cBhvr additive="base">
                                        <p:cTn id="2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Immagine correlata">
            <a:extLst>
              <a:ext uri="{FF2B5EF4-FFF2-40B4-BE49-F238E27FC236}">
                <a16:creationId xmlns:a16="http://schemas.microsoft.com/office/drawing/2014/main" id="{DC16AF29-935E-4538-AF7D-EFD20C6DF9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7962" y="2716471"/>
            <a:ext cx="3648075" cy="3857625"/>
          </a:xfrm>
          <a:prstGeom prst="rect">
            <a:avLst/>
          </a:prstGeom>
          <a:noFill/>
          <a:extLst>
            <a:ext uri="{909E8E84-426E-40DD-AFC4-6F175D3DCCD1}">
              <a14:hiddenFill xmlns:a14="http://schemas.microsoft.com/office/drawing/2010/main">
                <a:solidFill>
                  <a:srgbClr val="FFFFFF"/>
                </a:solidFill>
              </a14:hiddenFill>
            </a:ext>
          </a:extLst>
        </p:spPr>
      </p:pic>
      <p:pic>
        <p:nvPicPr>
          <p:cNvPr id="12" name="Immagine 11" descr="https://upload.wikimedia.org/wikipedia/it/d/d6/LogoUniversit%C3%A0DiSalerno.jpg"/>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50545" y="202032"/>
            <a:ext cx="891985" cy="782626"/>
          </a:xfrm>
          <a:prstGeom prst="rect">
            <a:avLst/>
          </a:prstGeom>
          <a:noFill/>
          <a:ln>
            <a:noFill/>
          </a:ln>
        </p:spPr>
      </p:pic>
      <p:sp>
        <p:nvSpPr>
          <p:cNvPr id="4" name="Rettangolo 3"/>
          <p:cNvSpPr/>
          <p:nvPr/>
        </p:nvSpPr>
        <p:spPr>
          <a:xfrm>
            <a:off x="-1" y="1885474"/>
            <a:ext cx="9144000" cy="830997"/>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it-IT" sz="4800" b="1" dirty="0">
                <a:ln/>
                <a:solidFill>
                  <a:srgbClr val="FF0000"/>
                </a:solidFill>
                <a:latin typeface="Times New Roman" panose="02020603050405020304" pitchFamily="18" charset="0"/>
                <a:cs typeface="Times New Roman" panose="02020603050405020304" pitchFamily="18" charset="0"/>
              </a:rPr>
              <a:t>GRAZIE PER L’ATTENZIONE!</a:t>
            </a:r>
            <a:endParaRPr lang="it-IT" sz="4800" b="1" cap="none" spc="0" dirty="0">
              <a:ln/>
              <a:solidFill>
                <a:srgbClr val="FF0000"/>
              </a:solidFill>
              <a:effectLst/>
              <a:latin typeface="Times New Roman" panose="02020603050405020304" pitchFamily="18" charset="0"/>
              <a:cs typeface="Times New Roman" panose="02020603050405020304" pitchFamily="18" charset="0"/>
            </a:endParaRPr>
          </a:p>
        </p:txBody>
      </p:sp>
      <p:pic>
        <p:nvPicPr>
          <p:cNvPr id="5" name="Immagine 4">
            <a:extLst>
              <a:ext uri="{FF2B5EF4-FFF2-40B4-BE49-F238E27FC236}">
                <a16:creationId xmlns:a16="http://schemas.microsoft.com/office/drawing/2014/main" id="{52ECA19E-0B5E-4714-9884-FBC4AB65C6C4}"/>
              </a:ext>
            </a:extLst>
          </p:cNvPr>
          <p:cNvPicPr>
            <a:picLocks noChangeAspect="1"/>
          </p:cNvPicPr>
          <p:nvPr/>
        </p:nvPicPr>
        <p:blipFill>
          <a:blip r:embed="rId5" cstate="print">
            <a:alphaModFix/>
            <a:extLst>
              <a:ext uri="{28A0092B-C50C-407E-A947-70E740481C1C}">
                <a14:useLocalDpi xmlns:a14="http://schemas.microsoft.com/office/drawing/2010/main" val="0"/>
              </a:ext>
            </a:extLst>
          </a:blip>
          <a:stretch>
            <a:fillRect/>
          </a:stretch>
        </p:blipFill>
        <p:spPr>
          <a:xfrm>
            <a:off x="207454" y="215216"/>
            <a:ext cx="891985" cy="769441"/>
          </a:xfrm>
          <a:prstGeom prst="rect">
            <a:avLst/>
          </a:prstGeom>
        </p:spPr>
      </p:pic>
    </p:spTree>
    <p:extLst>
      <p:ext uri="{BB962C8B-B14F-4D97-AF65-F5344CB8AC3E}">
        <p14:creationId xmlns:p14="http://schemas.microsoft.com/office/powerpoint/2010/main" val="2284488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magine 9">
            <a:extLst>
              <a:ext uri="{FF2B5EF4-FFF2-40B4-BE49-F238E27FC236}">
                <a16:creationId xmlns:a16="http://schemas.microsoft.com/office/drawing/2014/main" id="{4DACB0B7-FA56-480E-9300-612074D324AB}"/>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91780" y="217589"/>
            <a:ext cx="1236755" cy="1066845"/>
          </a:xfrm>
          <a:prstGeom prst="rect">
            <a:avLst/>
          </a:prstGeom>
        </p:spPr>
      </p:pic>
      <p:sp>
        <p:nvSpPr>
          <p:cNvPr id="3" name="Segnaposto contenuto 2"/>
          <p:cNvSpPr>
            <a:spLocks noGrp="1"/>
          </p:cNvSpPr>
          <p:nvPr>
            <p:ph idx="1"/>
          </p:nvPr>
        </p:nvSpPr>
        <p:spPr>
          <a:xfrm>
            <a:off x="3635895" y="1313384"/>
            <a:ext cx="5354267" cy="3411760"/>
          </a:xfrm>
        </p:spPr>
        <p:txBody>
          <a:bodyPr>
            <a:noAutofit/>
          </a:bodyPr>
          <a:lstStyle/>
          <a:p>
            <a:pPr marL="0" indent="0" algn="just">
              <a:lnSpc>
                <a:spcPct val="100000"/>
              </a:lnSpc>
              <a:buNone/>
            </a:pPr>
            <a:r>
              <a:rPr lang="it-IT" dirty="0">
                <a:latin typeface="Times New Roman" panose="02020603050405020304" pitchFamily="18" charset="0"/>
                <a:cs typeface="Times New Roman" panose="02020603050405020304" pitchFamily="18" charset="0"/>
              </a:rPr>
              <a:t>L’arrivo della pandemia Covid ha provocato un grande cambiamento nelle vita quotidiana delle persone. La mascherina è diventata una caratteristica particolare del nostro volto, ma, con ciò, i sistemi biometrici per il riconoscimento facciale hanno iniziato a mostrare dei problemi, infatti, riconoscere un volto è diventato molto più complicato.</a:t>
            </a:r>
            <a:endParaRPr lang="it-IT" sz="2000" dirty="0"/>
          </a:p>
        </p:txBody>
      </p:sp>
      <p:sp>
        <p:nvSpPr>
          <p:cNvPr id="4" name="Titolo 1"/>
          <p:cNvSpPr txBox="1">
            <a:spLocks/>
          </p:cNvSpPr>
          <p:nvPr/>
        </p:nvSpPr>
        <p:spPr>
          <a:xfrm>
            <a:off x="2483768" y="170384"/>
            <a:ext cx="4176464" cy="1143000"/>
          </a:xfrm>
          <a:prstGeom prst="rect">
            <a:avLst/>
          </a:prstGeom>
        </p:spPr>
        <p:txBody>
          <a:bodyPr vert="horz" lIns="91440" tIns="45720" rIns="91440" bIns="45720" rtlCol="0" anchor="ctr">
            <a:normAutofit fontScale="92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it-IT" sz="4000" b="1" dirty="0">
                <a:solidFill>
                  <a:srgbClr val="FF0000"/>
                </a:solidFill>
                <a:latin typeface="Times New Roman" panose="02020603050405020304" pitchFamily="18" charset="0"/>
                <a:cs typeface="Times New Roman" panose="02020603050405020304" pitchFamily="18" charset="0"/>
              </a:rPr>
              <a:t>INTRODUZIONE</a:t>
            </a:r>
          </a:p>
        </p:txBody>
      </p:sp>
      <p:pic>
        <p:nvPicPr>
          <p:cNvPr id="6" name="Immagine 5" descr="https://upload.wikimedia.org/wikipedia/it/d/d6/LogoUniversit%C3%A0DiSalerno.jpg"/>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703479" y="188640"/>
            <a:ext cx="1259632" cy="1124744"/>
          </a:xfrm>
          <a:prstGeom prst="rect">
            <a:avLst/>
          </a:prstGeom>
          <a:noFill/>
          <a:ln>
            <a:noFill/>
          </a:ln>
        </p:spPr>
      </p:pic>
      <p:sp>
        <p:nvSpPr>
          <p:cNvPr id="2" name="Rettangolo 1"/>
          <p:cNvSpPr/>
          <p:nvPr/>
        </p:nvSpPr>
        <p:spPr>
          <a:xfrm>
            <a:off x="191780" y="4869160"/>
            <a:ext cx="8867643" cy="1687963"/>
          </a:xfrm>
          <a:prstGeom prst="rect">
            <a:avLst/>
          </a:prstGeom>
        </p:spPr>
        <p:txBody>
          <a:bodyPr wrap="square">
            <a:spAutoFit/>
          </a:bodyPr>
          <a:lstStyle/>
          <a:p>
            <a:pPr algn="just">
              <a:lnSpc>
                <a:spcPct val="110000"/>
              </a:lnSpc>
            </a:pPr>
            <a:r>
              <a:rPr lang="it-IT" sz="2400" dirty="0">
                <a:latin typeface="Times New Roman" panose="02020603050405020304" pitchFamily="18" charset="0"/>
                <a:cs typeface="Times New Roman" panose="02020603050405020304" pitchFamily="18" charset="0"/>
              </a:rPr>
              <a:t>L’obiettivo di questo lavoro è scoprire la differenza che esiste tra i volti quando non indossano la mascherina e quando la indossano. Per fare ciò abbiamo confrontato delle immagini di volti con e senza la mascherina, utilizzando le SNN con la perdita di contrasto.</a:t>
            </a:r>
          </a:p>
        </p:txBody>
      </p:sp>
      <p:pic>
        <p:nvPicPr>
          <p:cNvPr id="7" name="Immagine 6">
            <a:extLst>
              <a:ext uri="{FF2B5EF4-FFF2-40B4-BE49-F238E27FC236}">
                <a16:creationId xmlns:a16="http://schemas.microsoft.com/office/drawing/2014/main" id="{6B7CA701-557E-C915-5045-FADCC4B76F76}"/>
              </a:ext>
            </a:extLst>
          </p:cNvPr>
          <p:cNvPicPr>
            <a:picLocks noChangeAspect="1"/>
          </p:cNvPicPr>
          <p:nvPr/>
        </p:nvPicPr>
        <p:blipFill>
          <a:blip r:embed="rId6"/>
          <a:stretch>
            <a:fillRect/>
          </a:stretch>
        </p:blipFill>
        <p:spPr>
          <a:xfrm>
            <a:off x="161825" y="2038417"/>
            <a:ext cx="3474070" cy="1632210"/>
          </a:xfrm>
          <a:prstGeom prst="rect">
            <a:avLst/>
          </a:prstGeom>
        </p:spPr>
      </p:pic>
    </p:spTree>
    <p:custDataLst>
      <p:tags r:id="rId1"/>
    </p:custDataLst>
    <p:extLst>
      <p:ext uri="{BB962C8B-B14F-4D97-AF65-F5344CB8AC3E}">
        <p14:creationId xmlns:p14="http://schemas.microsoft.com/office/powerpoint/2010/main" val="2461225505"/>
      </p:ext>
    </p:extLst>
  </p:cSld>
  <p:clrMapOvr>
    <a:masterClrMapping/>
  </p:clrMapOvr>
  <mc:AlternateContent xmlns:mc="http://schemas.openxmlformats.org/markup-compatibility/2006" xmlns:p14="http://schemas.microsoft.com/office/powerpoint/2010/main">
    <mc:Choice Requires="p14">
      <p:transition spd="slow" p14:dur="2000" advTm="2348"/>
    </mc:Choice>
    <mc:Fallback xmlns="">
      <p:transition spd="slow" advTm="23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500" fill="hold"/>
                                        <p:tgtEl>
                                          <p:spTgt spid="2"/>
                                        </p:tgtEl>
                                        <p:attrNameLst>
                                          <p:attrName>ppt_x</p:attrName>
                                        </p:attrNameLst>
                                      </p:cBhvr>
                                      <p:tavLst>
                                        <p:tav tm="0">
                                          <p:val>
                                            <p:strVal val="#ppt_x"/>
                                          </p:val>
                                        </p:tav>
                                        <p:tav tm="100000">
                                          <p:val>
                                            <p:strVal val="#ppt_x"/>
                                          </p:val>
                                        </p:tav>
                                      </p:tavLst>
                                    </p:anim>
                                    <p:anim calcmode="lin" valueType="num">
                                      <p:cBhvr additive="base">
                                        <p:cTn id="24" dur="500" fill="hold"/>
                                        <p:tgtEl>
                                          <p:spTgt spid="2"/>
                                        </p:tgtEl>
                                        <p:attrNameLst>
                                          <p:attrName>ppt_y</p:attrName>
                                        </p:attrNameLst>
                                      </p:cBhvr>
                                      <p:tavLst>
                                        <p:tav tm="0">
                                          <p:val>
                                            <p:strVal val="1+#ppt_h/2"/>
                                          </p:val>
                                        </p:tav>
                                        <p:tav tm="100000">
                                          <p:val>
                                            <p:strVal val="#ppt_y"/>
                                          </p:val>
                                        </p:tav>
                                      </p:tavLst>
                                    </p:anim>
                                  </p:childTnLst>
                                </p:cTn>
                              </p:par>
                              <p:par>
                                <p:cTn id="25" presetID="2" presetClass="exit" presetSubtype="1" fill="hold" grpId="1" nodeType="withEffect">
                                  <p:stCondLst>
                                    <p:cond delay="0"/>
                                  </p:stCondLst>
                                  <p:childTnLst>
                                    <p:anim calcmode="lin" valueType="num">
                                      <p:cBhvr additive="base">
                                        <p:cTn id="26" dur="500"/>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7" dur="500"/>
                                        <p:tgtEl>
                                          <p:spTgt spid="3">
                                            <p:txEl>
                                              <p:pRg st="0" end="0"/>
                                            </p:txEl>
                                          </p:spTgt>
                                        </p:tgtEl>
                                        <p:attrNameLst>
                                          <p:attrName>ppt_y</p:attrName>
                                        </p:attrNameLst>
                                      </p:cBhvr>
                                      <p:tavLst>
                                        <p:tav tm="0">
                                          <p:val>
                                            <p:strVal val="ppt_y"/>
                                          </p:val>
                                        </p:tav>
                                        <p:tav tm="100000">
                                          <p:val>
                                            <p:strVal val="0-ppt_h/2"/>
                                          </p:val>
                                        </p:tav>
                                      </p:tavLst>
                                    </p:anim>
                                    <p:set>
                                      <p:cBhvr>
                                        <p:cTn id="28"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4"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6C7AB52-9168-42C0-896A-12E7F65745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16" y="1282086"/>
            <a:ext cx="9124968" cy="5706827"/>
          </a:xfrm>
          <a:prstGeom prst="rect">
            <a:avLst/>
          </a:prstGeom>
          <a:noFill/>
          <a:extLst>
            <a:ext uri="{909E8E84-426E-40DD-AFC4-6F175D3DCCD1}">
              <a14:hiddenFill xmlns:a14="http://schemas.microsoft.com/office/drawing/2010/main">
                <a:solidFill>
                  <a:srgbClr val="FFFFFF"/>
                </a:solidFill>
              </a14:hiddenFill>
            </a:ext>
          </a:extLst>
        </p:spPr>
      </p:pic>
      <p:pic>
        <p:nvPicPr>
          <p:cNvPr id="12" name="Immagine 11" descr="https://upload.wikimedia.org/wikipedia/it/d/d6/LogoUniversit%C3%A0DiSalerno.jpg"/>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746300" y="188640"/>
            <a:ext cx="1202481" cy="1048175"/>
          </a:xfrm>
          <a:prstGeom prst="rect">
            <a:avLst/>
          </a:prstGeom>
          <a:noFill/>
          <a:ln>
            <a:noFill/>
          </a:ln>
        </p:spPr>
      </p:pic>
      <p:sp>
        <p:nvSpPr>
          <p:cNvPr id="2" name="Rettangolo 1"/>
          <p:cNvSpPr/>
          <p:nvPr/>
        </p:nvSpPr>
        <p:spPr>
          <a:xfrm>
            <a:off x="195219" y="336252"/>
            <a:ext cx="8753562" cy="677108"/>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it-IT" sz="3800" b="1" dirty="0">
                <a:ln/>
                <a:solidFill>
                  <a:srgbClr val="FF0000"/>
                </a:solidFill>
                <a:latin typeface="Times New Roman" panose="02020603050405020304" pitchFamily="18" charset="0"/>
                <a:cs typeface="Times New Roman" panose="02020603050405020304" pitchFamily="18" charset="0"/>
              </a:rPr>
              <a:t>RELATED WORKS</a:t>
            </a:r>
          </a:p>
        </p:txBody>
      </p:sp>
      <p:sp>
        <p:nvSpPr>
          <p:cNvPr id="3" name="CasellaDiTesto 2"/>
          <p:cNvSpPr txBox="1"/>
          <p:nvPr/>
        </p:nvSpPr>
        <p:spPr>
          <a:xfrm>
            <a:off x="7173086" y="5871176"/>
            <a:ext cx="1224136" cy="400110"/>
          </a:xfrm>
          <a:prstGeom prst="rect">
            <a:avLst/>
          </a:prstGeom>
          <a:noFill/>
        </p:spPr>
        <p:txBody>
          <a:bodyPr wrap="square" rtlCol="0">
            <a:spAutoFit/>
          </a:bodyPr>
          <a:lstStyle/>
          <a:p>
            <a:pPr algn="ctr"/>
            <a:r>
              <a:rPr lang="it-IT" sz="2000" b="1" i="1" dirty="0">
                <a:latin typeface="Times New Roman" panose="02020603050405020304" pitchFamily="18" charset="0"/>
                <a:cs typeface="Times New Roman" panose="02020603050405020304" pitchFamily="18" charset="0"/>
              </a:rPr>
              <a:t>UNIVPM</a:t>
            </a:r>
          </a:p>
        </p:txBody>
      </p:sp>
      <p:pic>
        <p:nvPicPr>
          <p:cNvPr id="11" name="Immagine 10">
            <a:extLst>
              <a:ext uri="{FF2B5EF4-FFF2-40B4-BE49-F238E27FC236}">
                <a16:creationId xmlns:a16="http://schemas.microsoft.com/office/drawing/2014/main" id="{F91EA7A0-D54B-408E-B065-308C6072555A}"/>
              </a:ext>
            </a:extLst>
          </p:cNvPr>
          <p:cNvPicPr>
            <a:picLocks noChangeAspect="1"/>
          </p:cNvPicPr>
          <p:nvPr/>
        </p:nvPicPr>
        <p:blipFill>
          <a:blip r:embed="rId6" cstate="print">
            <a:alphaModFix/>
            <a:extLst>
              <a:ext uri="{28A0092B-C50C-407E-A947-70E740481C1C}">
                <a14:useLocalDpi xmlns:a14="http://schemas.microsoft.com/office/drawing/2010/main" val="0"/>
              </a:ext>
            </a:extLst>
          </a:blip>
          <a:stretch>
            <a:fillRect/>
          </a:stretch>
        </p:blipFill>
        <p:spPr>
          <a:xfrm>
            <a:off x="216635" y="236570"/>
            <a:ext cx="1236755" cy="1066845"/>
          </a:xfrm>
          <a:prstGeom prst="rect">
            <a:avLst/>
          </a:prstGeom>
        </p:spPr>
      </p:pic>
      <p:sp>
        <p:nvSpPr>
          <p:cNvPr id="10" name="CasellaDiTesto 9">
            <a:extLst>
              <a:ext uri="{FF2B5EF4-FFF2-40B4-BE49-F238E27FC236}">
                <a16:creationId xmlns:a16="http://schemas.microsoft.com/office/drawing/2014/main" id="{E3320673-1826-4A0B-96F3-F53CE945651D}"/>
              </a:ext>
            </a:extLst>
          </p:cNvPr>
          <p:cNvSpPr txBox="1"/>
          <p:nvPr/>
        </p:nvSpPr>
        <p:spPr>
          <a:xfrm>
            <a:off x="4523420" y="5871176"/>
            <a:ext cx="872480" cy="400110"/>
          </a:xfrm>
          <a:prstGeom prst="rect">
            <a:avLst/>
          </a:prstGeom>
          <a:noFill/>
        </p:spPr>
        <p:txBody>
          <a:bodyPr wrap="square" rtlCol="0">
            <a:spAutoFit/>
          </a:bodyPr>
          <a:lstStyle/>
          <a:p>
            <a:pPr algn="ctr"/>
            <a:r>
              <a:rPr lang="it-IT" sz="2000" b="1" i="1" dirty="0">
                <a:latin typeface="Times New Roman" panose="02020603050405020304" pitchFamily="18" charset="0"/>
                <a:cs typeface="Times New Roman" panose="02020603050405020304" pitchFamily="18" charset="0"/>
              </a:rPr>
              <a:t>CINA</a:t>
            </a:r>
          </a:p>
        </p:txBody>
      </p:sp>
      <p:pic>
        <p:nvPicPr>
          <p:cNvPr id="6" name="Immagine 5">
            <a:extLst>
              <a:ext uri="{FF2B5EF4-FFF2-40B4-BE49-F238E27FC236}">
                <a16:creationId xmlns:a16="http://schemas.microsoft.com/office/drawing/2014/main" id="{518E427A-F179-E052-CA6B-3F3C1EC99AF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06794" y="4350143"/>
            <a:ext cx="1705732" cy="1135087"/>
          </a:xfrm>
          <a:prstGeom prst="rect">
            <a:avLst/>
          </a:prstGeom>
        </p:spPr>
      </p:pic>
      <p:pic>
        <p:nvPicPr>
          <p:cNvPr id="9" name="Elemento grafico 8">
            <a:extLst>
              <a:ext uri="{FF2B5EF4-FFF2-40B4-BE49-F238E27FC236}">
                <a16:creationId xmlns:a16="http://schemas.microsoft.com/office/drawing/2014/main" id="{D9A91EBB-7F24-A1C1-C73D-0C3872486E84}"/>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911686" y="4044217"/>
            <a:ext cx="1746937" cy="1746937"/>
          </a:xfrm>
          <a:prstGeom prst="rect">
            <a:avLst/>
          </a:prstGeom>
        </p:spPr>
      </p:pic>
      <p:pic>
        <p:nvPicPr>
          <p:cNvPr id="5" name="Immagine 4">
            <a:extLst>
              <a:ext uri="{FF2B5EF4-FFF2-40B4-BE49-F238E27FC236}">
                <a16:creationId xmlns:a16="http://schemas.microsoft.com/office/drawing/2014/main" id="{3EB3891A-8E2B-0BF7-ADE3-D477E3A2154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62355" y="1383801"/>
            <a:ext cx="1746937" cy="1746937"/>
          </a:xfrm>
          <a:prstGeom prst="rect">
            <a:avLst/>
          </a:prstGeom>
        </p:spPr>
      </p:pic>
      <p:sp>
        <p:nvSpPr>
          <p:cNvPr id="14" name="CasellaDiTesto 13">
            <a:extLst>
              <a:ext uri="{FF2B5EF4-FFF2-40B4-BE49-F238E27FC236}">
                <a16:creationId xmlns:a16="http://schemas.microsoft.com/office/drawing/2014/main" id="{49330FA5-68CB-5F5F-4FAF-B3328F5542DE}"/>
              </a:ext>
            </a:extLst>
          </p:cNvPr>
          <p:cNvSpPr txBox="1"/>
          <p:nvPr/>
        </p:nvSpPr>
        <p:spPr>
          <a:xfrm>
            <a:off x="5562355" y="3210760"/>
            <a:ext cx="1746937" cy="707886"/>
          </a:xfrm>
          <a:prstGeom prst="rect">
            <a:avLst/>
          </a:prstGeom>
          <a:noFill/>
        </p:spPr>
        <p:txBody>
          <a:bodyPr wrap="square" rtlCol="0">
            <a:spAutoFit/>
          </a:bodyPr>
          <a:lstStyle/>
          <a:p>
            <a:pPr algn="ctr"/>
            <a:r>
              <a:rPr lang="it-IT" sz="2000" b="1" i="1" dirty="0">
                <a:latin typeface="Times New Roman" panose="02020603050405020304" pitchFamily="18" charset="0"/>
                <a:cs typeface="Times New Roman" panose="02020603050405020304" pitchFamily="18" charset="0"/>
              </a:rPr>
              <a:t>CORNELL UNIVERSITY</a:t>
            </a:r>
          </a:p>
        </p:txBody>
      </p:sp>
    </p:spTree>
    <p:custDataLst>
      <p:tags r:id="rId1"/>
    </p:custDataLst>
    <p:extLst>
      <p:ext uri="{BB962C8B-B14F-4D97-AF65-F5344CB8AC3E}">
        <p14:creationId xmlns:p14="http://schemas.microsoft.com/office/powerpoint/2010/main" val="2611588422"/>
      </p:ext>
    </p:extLst>
  </p:cSld>
  <p:clrMapOvr>
    <a:masterClrMapping/>
  </p:clrMapOvr>
  <mc:AlternateContent xmlns:mc="http://schemas.openxmlformats.org/markup-compatibility/2006" xmlns:p14="http://schemas.microsoft.com/office/powerpoint/2010/main">
    <mc:Choice Requires="p14">
      <p:transition spd="slow" p14:dur="2000" advTm="2148"/>
    </mc:Choice>
    <mc:Fallback xmlns="">
      <p:transition spd="slow" advTm="2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ppt_x"/>
                                          </p:val>
                                        </p:tav>
                                        <p:tav tm="100000">
                                          <p:val>
                                            <p:strVal val="#ppt_x"/>
                                          </p:val>
                                        </p:tav>
                                      </p:tavLst>
                                    </p:anim>
                                    <p:anim calcmode="lin" valueType="num">
                                      <p:cBhvr additive="base">
                                        <p:cTn id="18" dur="500" fill="hold"/>
                                        <p:tgtEl>
                                          <p:spTgt spid="14"/>
                                        </p:tgtEl>
                                        <p:attrNameLst>
                                          <p:attrName>ppt_y</p:attrName>
                                        </p:attrNameLst>
                                      </p:cBhvr>
                                      <p:tavLst>
                                        <p:tav tm="0">
                                          <p:val>
                                            <p:strVal val="1+#ppt_h/2"/>
                                          </p:val>
                                        </p:tav>
                                        <p:tav tm="100000">
                                          <p:val>
                                            <p:strVal val="#ppt_y"/>
                                          </p:val>
                                        </p:tav>
                                      </p:tavLst>
                                    </p:anim>
                                  </p:childTnLst>
                                </p:cTn>
                              </p:par>
                              <p:par>
                                <p:cTn id="19" presetID="10"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fill="hold"/>
                                        <p:tgtEl>
                                          <p:spTgt spid="10"/>
                                        </p:tgtEl>
                                        <p:attrNameLst>
                                          <p:attrName>ppt_x</p:attrName>
                                        </p:attrNameLst>
                                      </p:cBhvr>
                                      <p:tavLst>
                                        <p:tav tm="0">
                                          <p:val>
                                            <p:strVal val="#ppt_x"/>
                                          </p:val>
                                        </p:tav>
                                        <p:tav tm="100000">
                                          <p:val>
                                            <p:strVal val="#ppt_x"/>
                                          </p:val>
                                        </p:tav>
                                      </p:tavLst>
                                    </p:anim>
                                    <p:anim calcmode="lin" valueType="num">
                                      <p:cBhvr additive="base">
                                        <p:cTn id="27" dur="500" fill="hold"/>
                                        <p:tgtEl>
                                          <p:spTgt spid="10"/>
                                        </p:tgtEl>
                                        <p:attrNameLst>
                                          <p:attrName>ppt_y</p:attrName>
                                        </p:attrNameLst>
                                      </p:cBhvr>
                                      <p:tavLst>
                                        <p:tav tm="0">
                                          <p:val>
                                            <p:strVal val="1+#ppt_h/2"/>
                                          </p:val>
                                        </p:tav>
                                        <p:tav tm="100000">
                                          <p:val>
                                            <p:strVal val="#ppt_y"/>
                                          </p:val>
                                        </p:tav>
                                      </p:tavLst>
                                    </p:anim>
                                  </p:childTnLst>
                                </p:cTn>
                              </p:par>
                              <p:par>
                                <p:cTn id="28" presetID="10" presetClass="entr" presetSubtype="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
                                        </p:tgtEl>
                                        <p:attrNameLst>
                                          <p:attrName>style.visibility</p:attrName>
                                        </p:attrNameLst>
                                      </p:cBhvr>
                                      <p:to>
                                        <p:strVal val="visible"/>
                                      </p:to>
                                    </p:set>
                                    <p:anim calcmode="lin" valueType="num">
                                      <p:cBhvr additive="base">
                                        <p:cTn id="35" dur="500" fill="hold"/>
                                        <p:tgtEl>
                                          <p:spTgt spid="3"/>
                                        </p:tgtEl>
                                        <p:attrNameLst>
                                          <p:attrName>ppt_x</p:attrName>
                                        </p:attrNameLst>
                                      </p:cBhvr>
                                      <p:tavLst>
                                        <p:tav tm="0">
                                          <p:val>
                                            <p:strVal val="#ppt_x"/>
                                          </p:val>
                                        </p:tav>
                                        <p:tav tm="100000">
                                          <p:val>
                                            <p:strVal val="#ppt_x"/>
                                          </p:val>
                                        </p:tav>
                                      </p:tavLst>
                                    </p:anim>
                                    <p:anim calcmode="lin" valueType="num">
                                      <p:cBhvr additive="base">
                                        <p:cTn id="36" dur="500" fill="hold"/>
                                        <p:tgtEl>
                                          <p:spTgt spid="3"/>
                                        </p:tgtEl>
                                        <p:attrNameLst>
                                          <p:attrName>ppt_y</p:attrName>
                                        </p:attrNameLst>
                                      </p:cBhvr>
                                      <p:tavLst>
                                        <p:tav tm="0">
                                          <p:val>
                                            <p:strVal val="1+#ppt_h/2"/>
                                          </p:val>
                                        </p:tav>
                                        <p:tav tm="100000">
                                          <p:val>
                                            <p:strVal val="#ppt_y"/>
                                          </p:val>
                                        </p:tav>
                                      </p:tavLst>
                                    </p:anim>
                                  </p:childTnLst>
                                </p:cTn>
                              </p:par>
                              <p:par>
                                <p:cTn id="37" presetID="10" presetClass="entr" presetSubtype="0" fill="hold"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0"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https://upload.wikimedia.org/wikipedia/it/d/d6/LogoUniversit%C3%A0DiSalerno.jpg"/>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715465" y="188640"/>
            <a:ext cx="1236755" cy="1090072"/>
          </a:xfrm>
          <a:prstGeom prst="rect">
            <a:avLst/>
          </a:prstGeom>
          <a:noFill/>
          <a:ln>
            <a:noFill/>
          </a:ln>
        </p:spPr>
      </p:pic>
      <p:sp>
        <p:nvSpPr>
          <p:cNvPr id="7" name="Titolo 1"/>
          <p:cNvSpPr txBox="1">
            <a:spLocks/>
          </p:cNvSpPr>
          <p:nvPr/>
        </p:nvSpPr>
        <p:spPr>
          <a:xfrm>
            <a:off x="1760838" y="135712"/>
            <a:ext cx="5616624" cy="1143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it-IT" sz="4000" b="1" dirty="0">
                <a:solidFill>
                  <a:srgbClr val="FF0000"/>
                </a:solidFill>
                <a:latin typeface="Times New Roman" panose="02020603050405020304" pitchFamily="18" charset="0"/>
                <a:cs typeface="Times New Roman" panose="02020603050405020304" pitchFamily="18" charset="0"/>
              </a:rPr>
              <a:t>SISTEMA PROPOSTO</a:t>
            </a:r>
          </a:p>
        </p:txBody>
      </p:sp>
      <p:sp>
        <p:nvSpPr>
          <p:cNvPr id="10" name="Rettangolo 9"/>
          <p:cNvSpPr/>
          <p:nvPr/>
        </p:nvSpPr>
        <p:spPr>
          <a:xfrm>
            <a:off x="188930" y="1628800"/>
            <a:ext cx="8760440" cy="1292662"/>
          </a:xfrm>
          <a:prstGeom prst="rect">
            <a:avLst/>
          </a:prstGeom>
        </p:spPr>
        <p:txBody>
          <a:bodyPr wrap="square">
            <a:spAutoFit/>
          </a:bodyPr>
          <a:lstStyle/>
          <a:p>
            <a:pPr algn="just">
              <a:spcAft>
                <a:spcPts val="800"/>
              </a:spcAft>
            </a:pPr>
            <a:r>
              <a:rPr lang="it-IT" sz="2600" dirty="0">
                <a:latin typeface="Times New Roman" panose="02020603050405020304" pitchFamily="18" charset="0"/>
                <a:ea typeface="Calibri" panose="020F0502020204030204" pitchFamily="34" charset="0"/>
                <a:cs typeface="Times New Roman" panose="02020603050405020304" pitchFamily="18" charset="0"/>
              </a:rPr>
              <a:t>Le reti neurali siamesi (SNN) condividono parametri e pesi tra due o più reti sorelle, ciascuna producendo vettori di incorporamento dei rispettivi input.</a:t>
            </a:r>
          </a:p>
        </p:txBody>
      </p:sp>
      <p:sp>
        <p:nvSpPr>
          <p:cNvPr id="2" name="Rettangolo 1"/>
          <p:cNvSpPr/>
          <p:nvPr/>
        </p:nvSpPr>
        <p:spPr>
          <a:xfrm>
            <a:off x="188930" y="3211197"/>
            <a:ext cx="8340660" cy="1692771"/>
          </a:xfrm>
          <a:prstGeom prst="rect">
            <a:avLst/>
          </a:prstGeom>
        </p:spPr>
        <p:txBody>
          <a:bodyPr wrap="square">
            <a:spAutoFit/>
          </a:bodyPr>
          <a:lstStyle/>
          <a:p>
            <a:pPr algn="just">
              <a:spcAft>
                <a:spcPts val="800"/>
              </a:spcAft>
            </a:pPr>
            <a:r>
              <a:rPr lang="it-IT" sz="2600" dirty="0">
                <a:latin typeface="Times New Roman" panose="02020603050405020304" pitchFamily="18" charset="0"/>
                <a:ea typeface="Calibri" panose="020F0502020204030204" pitchFamily="34" charset="0"/>
                <a:cs typeface="Times New Roman" panose="02020603050405020304" pitchFamily="18" charset="0"/>
              </a:rPr>
              <a:t>Nell'apprendimento per similarità, le reti vengono addestrate per massimizzare il contrasto (distanza) tra incorporamenti di input di classi diverse, riducendo al minimo la distanza tra raggruppamenti simili.</a:t>
            </a:r>
          </a:p>
        </p:txBody>
      </p:sp>
      <p:sp>
        <p:nvSpPr>
          <p:cNvPr id="8" name="Rettangolo 7"/>
          <p:cNvSpPr/>
          <p:nvPr/>
        </p:nvSpPr>
        <p:spPr>
          <a:xfrm>
            <a:off x="254804" y="5221725"/>
            <a:ext cx="8208912" cy="919739"/>
          </a:xfrm>
          <a:prstGeom prst="rect">
            <a:avLst/>
          </a:prstGeom>
        </p:spPr>
        <p:txBody>
          <a:bodyPr wrap="square">
            <a:spAutoFit/>
          </a:bodyPr>
          <a:lstStyle/>
          <a:p>
            <a:pPr algn="just">
              <a:spcAft>
                <a:spcPts val="800"/>
              </a:spcAft>
            </a:pPr>
            <a:r>
              <a:rPr lang="it-IT" sz="2600" dirty="0">
                <a:latin typeface="Times New Roman" panose="02020603050405020304" pitchFamily="18" charset="0"/>
                <a:ea typeface="Calibri" panose="020F0502020204030204" pitchFamily="34" charset="0"/>
                <a:cs typeface="Times New Roman" panose="02020603050405020304" pitchFamily="18" charset="0"/>
              </a:rPr>
              <a:t>Verranno utilizzate le SNN per confrontare delle immagini di volti con e senza la mascherina.</a:t>
            </a:r>
          </a:p>
        </p:txBody>
      </p:sp>
      <p:pic>
        <p:nvPicPr>
          <p:cNvPr id="11" name="Immagine 10">
            <a:extLst>
              <a:ext uri="{FF2B5EF4-FFF2-40B4-BE49-F238E27FC236}">
                <a16:creationId xmlns:a16="http://schemas.microsoft.com/office/drawing/2014/main" id="{09C1D74C-84F9-4868-9AEE-B31F31E223FE}"/>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91780" y="211867"/>
            <a:ext cx="1236755" cy="1066845"/>
          </a:xfrm>
          <a:prstGeom prst="rect">
            <a:avLst/>
          </a:prstGeom>
        </p:spPr>
      </p:pic>
    </p:spTree>
    <p:extLst>
      <p:ext uri="{BB962C8B-B14F-4D97-AF65-F5344CB8AC3E}">
        <p14:creationId xmlns:p14="http://schemas.microsoft.com/office/powerpoint/2010/main" val="179879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500" fill="hold"/>
                                        <p:tgtEl>
                                          <p:spTgt spid="10"/>
                                        </p:tgtEl>
                                        <p:attrNameLst>
                                          <p:attrName>ppt_x</p:attrName>
                                        </p:attrNameLst>
                                      </p:cBhvr>
                                      <p:tavLst>
                                        <p:tav tm="0">
                                          <p:val>
                                            <p:strVal val="#ppt_x"/>
                                          </p:val>
                                        </p:tav>
                                        <p:tav tm="100000">
                                          <p:val>
                                            <p:strVal val="#ppt_x"/>
                                          </p:val>
                                        </p:tav>
                                      </p:tavLst>
                                    </p:anim>
                                    <p:anim calcmode="lin" valueType="num">
                                      <p:cBhvr additive="base">
                                        <p:cTn id="1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additive="base">
                                        <p:cTn id="20" dur="500" fill="hold"/>
                                        <p:tgtEl>
                                          <p:spTgt spid="2"/>
                                        </p:tgtEl>
                                        <p:attrNameLst>
                                          <p:attrName>ppt_x</p:attrName>
                                        </p:attrNameLst>
                                      </p:cBhvr>
                                      <p:tavLst>
                                        <p:tav tm="0">
                                          <p:val>
                                            <p:strVal val="#ppt_x"/>
                                          </p:val>
                                        </p:tav>
                                        <p:tav tm="100000">
                                          <p:val>
                                            <p:strVal val="#ppt_x"/>
                                          </p:val>
                                        </p:tav>
                                      </p:tavLst>
                                    </p:anim>
                                    <p:anim calcmode="lin" valueType="num">
                                      <p:cBhvr additive="base">
                                        <p:cTn id="21"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2"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https://upload.wikimedia.org/wikipedia/it/d/d6/LogoUniversit%C3%A0DiSalerno.jpg"/>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715465" y="188640"/>
            <a:ext cx="1236755" cy="1090072"/>
          </a:xfrm>
          <a:prstGeom prst="rect">
            <a:avLst/>
          </a:prstGeom>
          <a:noFill/>
          <a:ln>
            <a:noFill/>
          </a:ln>
        </p:spPr>
      </p:pic>
      <p:sp>
        <p:nvSpPr>
          <p:cNvPr id="7" name="Titolo 1"/>
          <p:cNvSpPr txBox="1">
            <a:spLocks/>
          </p:cNvSpPr>
          <p:nvPr/>
        </p:nvSpPr>
        <p:spPr>
          <a:xfrm>
            <a:off x="3291642" y="173789"/>
            <a:ext cx="2525744" cy="1143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it-IT" sz="4000" b="1" dirty="0">
                <a:solidFill>
                  <a:srgbClr val="FF0000"/>
                </a:solidFill>
                <a:latin typeface="Times New Roman" panose="02020603050405020304" pitchFamily="18" charset="0"/>
                <a:cs typeface="Times New Roman" panose="02020603050405020304" pitchFamily="18" charset="0"/>
              </a:rPr>
              <a:t>DATASET</a:t>
            </a:r>
          </a:p>
        </p:txBody>
      </p:sp>
      <p:sp>
        <p:nvSpPr>
          <p:cNvPr id="10" name="Rettangolo 9"/>
          <p:cNvSpPr/>
          <p:nvPr/>
        </p:nvSpPr>
        <p:spPr>
          <a:xfrm>
            <a:off x="539552" y="1657328"/>
            <a:ext cx="8136904" cy="1692771"/>
          </a:xfrm>
          <a:prstGeom prst="rect">
            <a:avLst/>
          </a:prstGeom>
        </p:spPr>
        <p:txBody>
          <a:bodyPr wrap="square">
            <a:spAutoFit/>
          </a:bodyPr>
          <a:lstStyle/>
          <a:p>
            <a:pPr algn="just">
              <a:spcAft>
                <a:spcPts val="800"/>
              </a:spcAft>
            </a:pPr>
            <a:r>
              <a:rPr lang="it-IT" sz="2600" dirty="0">
                <a:latin typeface="Times New Roman" panose="02020603050405020304" pitchFamily="18" charset="0"/>
                <a:ea typeface="Calibri" panose="020F0502020204030204" pitchFamily="34" charset="0"/>
                <a:cs typeface="Times New Roman" panose="02020603050405020304" pitchFamily="18" charset="0"/>
              </a:rPr>
              <a:t>Per lo sviluppo di questo lavoro si è utilizzato il dataset M2FRED (Mobile </a:t>
            </a:r>
            <a:r>
              <a:rPr lang="it-IT" sz="2600" dirty="0" err="1">
                <a:latin typeface="Times New Roman" panose="02020603050405020304" pitchFamily="18" charset="0"/>
                <a:ea typeface="Calibri" panose="020F0502020204030204" pitchFamily="34" charset="0"/>
                <a:cs typeface="Times New Roman" panose="02020603050405020304" pitchFamily="18" charset="0"/>
              </a:rPr>
              <a:t>Masked</a:t>
            </a:r>
            <a:r>
              <a:rPr lang="it-IT" sz="2600" dirty="0">
                <a:latin typeface="Times New Roman" panose="02020603050405020304" pitchFamily="18" charset="0"/>
                <a:ea typeface="Calibri" panose="020F0502020204030204" pitchFamily="34" charset="0"/>
                <a:cs typeface="Times New Roman" panose="02020603050405020304" pitchFamily="18" charset="0"/>
              </a:rPr>
              <a:t> Face </a:t>
            </a:r>
            <a:r>
              <a:rPr lang="it-IT" sz="2600" dirty="0" err="1">
                <a:latin typeface="Times New Roman" panose="02020603050405020304" pitchFamily="18" charset="0"/>
                <a:ea typeface="Calibri" panose="020F0502020204030204" pitchFamily="34" charset="0"/>
                <a:cs typeface="Times New Roman" panose="02020603050405020304" pitchFamily="18" charset="0"/>
              </a:rPr>
              <a:t>Recognition</a:t>
            </a:r>
            <a:r>
              <a:rPr lang="it-IT" sz="2600" dirty="0">
                <a:latin typeface="Times New Roman" panose="02020603050405020304" pitchFamily="18" charset="0"/>
                <a:ea typeface="Calibri" panose="020F0502020204030204" pitchFamily="34" charset="0"/>
                <a:cs typeface="Times New Roman" panose="02020603050405020304" pitchFamily="18" charset="0"/>
              </a:rPr>
              <a:t> Database), un dataset di volti che include video di 43 soggetti, sviluppato dal </a:t>
            </a:r>
            <a:r>
              <a:rPr lang="it-IT" sz="2600" dirty="0" err="1">
                <a:latin typeface="Times New Roman" panose="02020603050405020304" pitchFamily="18" charset="0"/>
                <a:ea typeface="Calibri" panose="020F0502020204030204" pitchFamily="34" charset="0"/>
                <a:cs typeface="Times New Roman" panose="02020603050405020304" pitchFamily="18" charset="0"/>
              </a:rPr>
              <a:t>BIPLab</a:t>
            </a:r>
            <a:r>
              <a:rPr lang="it-IT" sz="2600" dirty="0">
                <a:latin typeface="Times New Roman" panose="02020603050405020304" pitchFamily="18" charset="0"/>
                <a:ea typeface="Calibri" panose="020F0502020204030204" pitchFamily="34" charset="0"/>
                <a:cs typeface="Times New Roman" panose="02020603050405020304" pitchFamily="18" charset="0"/>
              </a:rPr>
              <a:t> presso l'Università degli Studi di Salerno. </a:t>
            </a:r>
          </a:p>
        </p:txBody>
      </p:sp>
      <p:pic>
        <p:nvPicPr>
          <p:cNvPr id="11" name="Immagine 10">
            <a:extLst>
              <a:ext uri="{FF2B5EF4-FFF2-40B4-BE49-F238E27FC236}">
                <a16:creationId xmlns:a16="http://schemas.microsoft.com/office/drawing/2014/main" id="{09C1D74C-84F9-4868-9AEE-B31F31E223FE}"/>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191780" y="211867"/>
            <a:ext cx="1236755" cy="1066845"/>
          </a:xfrm>
          <a:prstGeom prst="rect">
            <a:avLst/>
          </a:prstGeom>
        </p:spPr>
      </p:pic>
      <p:pic>
        <p:nvPicPr>
          <p:cNvPr id="4" name="Immagine 3">
            <a:extLst>
              <a:ext uri="{FF2B5EF4-FFF2-40B4-BE49-F238E27FC236}">
                <a16:creationId xmlns:a16="http://schemas.microsoft.com/office/drawing/2014/main" id="{E89476D0-E598-5B6F-7199-ACDDFA127D91}"/>
              </a:ext>
            </a:extLst>
          </p:cNvPr>
          <p:cNvPicPr>
            <a:picLocks noChangeAspect="1"/>
          </p:cNvPicPr>
          <p:nvPr/>
        </p:nvPicPr>
        <p:blipFill>
          <a:blip r:embed="rId5"/>
          <a:stretch>
            <a:fillRect/>
          </a:stretch>
        </p:blipFill>
        <p:spPr>
          <a:xfrm>
            <a:off x="2483768" y="3717032"/>
            <a:ext cx="4680520" cy="2808779"/>
          </a:xfrm>
          <a:prstGeom prst="rect">
            <a:avLst/>
          </a:prstGeom>
        </p:spPr>
      </p:pic>
    </p:spTree>
    <p:extLst>
      <p:ext uri="{BB962C8B-B14F-4D97-AF65-F5344CB8AC3E}">
        <p14:creationId xmlns:p14="http://schemas.microsoft.com/office/powerpoint/2010/main" val="865209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500" fill="hold"/>
                                        <p:tgtEl>
                                          <p:spTgt spid="10"/>
                                        </p:tgtEl>
                                        <p:attrNameLst>
                                          <p:attrName>ppt_x</p:attrName>
                                        </p:attrNameLst>
                                      </p:cBhvr>
                                      <p:tavLst>
                                        <p:tav tm="0">
                                          <p:val>
                                            <p:strVal val="#ppt_x"/>
                                          </p:val>
                                        </p:tav>
                                        <p:tav tm="100000">
                                          <p:val>
                                            <p:strVal val="#ppt_x"/>
                                          </p:val>
                                        </p:tav>
                                      </p:tavLst>
                                    </p:anim>
                                    <p:anim calcmode="lin" valueType="num">
                                      <p:cBhvr additive="base">
                                        <p:cTn id="15" dur="500" fill="hold"/>
                                        <p:tgtEl>
                                          <p:spTgt spid="10"/>
                                        </p:tgtEl>
                                        <p:attrNameLst>
                                          <p:attrName>ppt_y</p:attrName>
                                        </p:attrNameLst>
                                      </p:cBhvr>
                                      <p:tavLst>
                                        <p:tav tm="0">
                                          <p:val>
                                            <p:strVal val="1+#ppt_h/2"/>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magine 11" descr="https://upload.wikimedia.org/wikipedia/it/d/d6/LogoUniversit%C3%A0DiSalerno.jpg"/>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72502" y="215216"/>
            <a:ext cx="891986" cy="769441"/>
          </a:xfrm>
          <a:prstGeom prst="rect">
            <a:avLst/>
          </a:prstGeom>
          <a:noFill/>
          <a:ln>
            <a:noFill/>
          </a:ln>
        </p:spPr>
      </p:pic>
      <p:sp>
        <p:nvSpPr>
          <p:cNvPr id="4" name="Rettangolo 3"/>
          <p:cNvSpPr/>
          <p:nvPr/>
        </p:nvSpPr>
        <p:spPr>
          <a:xfrm>
            <a:off x="2258193" y="238921"/>
            <a:ext cx="4627613" cy="769441"/>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it-IT" sz="4400" b="1" dirty="0">
                <a:ln/>
                <a:solidFill>
                  <a:srgbClr val="FF0000"/>
                </a:solidFill>
                <a:latin typeface="Times New Roman" panose="02020603050405020304" pitchFamily="18" charset="0"/>
                <a:cs typeface="Times New Roman" panose="02020603050405020304" pitchFamily="18" charset="0"/>
              </a:rPr>
              <a:t>METODOLOGIA</a:t>
            </a:r>
            <a:endParaRPr lang="it-IT" sz="4400" b="1" cap="none" spc="0" dirty="0">
              <a:ln/>
              <a:solidFill>
                <a:srgbClr val="FF0000"/>
              </a:solidFill>
              <a:effectLst/>
              <a:latin typeface="Times New Roman" panose="02020603050405020304" pitchFamily="18" charset="0"/>
              <a:cs typeface="Times New Roman" panose="02020603050405020304" pitchFamily="18" charset="0"/>
            </a:endParaRPr>
          </a:p>
        </p:txBody>
      </p:sp>
      <p:sp>
        <p:nvSpPr>
          <p:cNvPr id="6" name="Segnaposto contenuto 1"/>
          <p:cNvSpPr>
            <a:spLocks noGrp="1"/>
          </p:cNvSpPr>
          <p:nvPr>
            <p:ph idx="1"/>
          </p:nvPr>
        </p:nvSpPr>
        <p:spPr>
          <a:xfrm>
            <a:off x="3628234" y="1228907"/>
            <a:ext cx="5120230" cy="2619396"/>
          </a:xfrm>
        </p:spPr>
        <p:txBody>
          <a:bodyPr>
            <a:noAutofit/>
          </a:bodyPr>
          <a:lstStyle/>
          <a:p>
            <a:pPr marL="0" indent="0" algn="just">
              <a:lnSpc>
                <a:spcPct val="100000"/>
              </a:lnSpc>
              <a:buNone/>
            </a:pPr>
            <a:r>
              <a:rPr lang="it-IT" sz="2800" dirty="0">
                <a:latin typeface="Times New Roman" panose="02020603050405020304" pitchFamily="18" charset="0"/>
                <a:ea typeface="Calibri" panose="020F0502020204030204" pitchFamily="34" charset="0"/>
              </a:rPr>
              <a:t>Inizialmente si sono addestrate le reti siamesi solo con le immagini di volti senza la mascherina appartenenti allo stesso soggetto e immagini di volti appartenenti a soggetti differenti.</a:t>
            </a:r>
            <a:endParaRPr lang="it-IT" sz="2800" dirty="0">
              <a:latin typeface="Times New Roman" panose="02020603050405020304" pitchFamily="18" charset="0"/>
              <a:cs typeface="Times New Roman" panose="02020603050405020304" pitchFamily="18" charset="0"/>
            </a:endParaRPr>
          </a:p>
        </p:txBody>
      </p:sp>
      <p:pic>
        <p:nvPicPr>
          <p:cNvPr id="8" name="Immagine 7">
            <a:extLst>
              <a:ext uri="{FF2B5EF4-FFF2-40B4-BE49-F238E27FC236}">
                <a16:creationId xmlns:a16="http://schemas.microsoft.com/office/drawing/2014/main" id="{A2EF482D-C018-4DA2-B957-B6691A2191C4}"/>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207454" y="215216"/>
            <a:ext cx="891985" cy="769441"/>
          </a:xfrm>
          <a:prstGeom prst="rect">
            <a:avLst/>
          </a:prstGeom>
        </p:spPr>
      </p:pic>
      <p:pic>
        <p:nvPicPr>
          <p:cNvPr id="2050" name="Picture 2">
            <a:extLst>
              <a:ext uri="{FF2B5EF4-FFF2-40B4-BE49-F238E27FC236}">
                <a16:creationId xmlns:a16="http://schemas.microsoft.com/office/drawing/2014/main" id="{2A2AE902-DC7B-475E-AA3E-53FD1C58ECA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268760"/>
            <a:ext cx="3491880" cy="5589240"/>
          </a:xfrm>
          <a:prstGeom prst="rect">
            <a:avLst/>
          </a:prstGeom>
          <a:noFill/>
          <a:extLst>
            <a:ext uri="{909E8E84-426E-40DD-AFC4-6F175D3DCCD1}">
              <a14:hiddenFill xmlns:a14="http://schemas.microsoft.com/office/drawing/2010/main">
                <a:solidFill>
                  <a:srgbClr val="FFFFFF"/>
                </a:solidFill>
              </a14:hiddenFill>
            </a:ext>
          </a:extLst>
        </p:spPr>
      </p:pic>
      <p:sp>
        <p:nvSpPr>
          <p:cNvPr id="7" name="Segnaposto contenuto 1">
            <a:extLst>
              <a:ext uri="{FF2B5EF4-FFF2-40B4-BE49-F238E27FC236}">
                <a16:creationId xmlns:a16="http://schemas.microsoft.com/office/drawing/2014/main" id="{C388957B-6FC6-3A92-F0FE-5072CC1BAC3F}"/>
              </a:ext>
            </a:extLst>
          </p:cNvPr>
          <p:cNvSpPr txBox="1">
            <a:spLocks/>
          </p:cNvSpPr>
          <p:nvPr/>
        </p:nvSpPr>
        <p:spPr>
          <a:xfrm>
            <a:off x="3628234" y="1513824"/>
            <a:ext cx="5336254" cy="180020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just">
              <a:lnSpc>
                <a:spcPct val="100000"/>
              </a:lnSpc>
              <a:buNone/>
            </a:pPr>
            <a:r>
              <a:rPr lang="it-IT" sz="2800" dirty="0">
                <a:latin typeface="Times New Roman" panose="02020603050405020304" pitchFamily="18" charset="0"/>
                <a:ea typeface="Calibri" panose="020F0502020204030204" pitchFamily="34" charset="0"/>
              </a:rPr>
              <a:t>Dopo aver addestrato le reti siamesi si sono create le coppie di immagini dello stesso soggetto, con e senza la mascherina.</a:t>
            </a:r>
          </a:p>
        </p:txBody>
      </p:sp>
      <p:pic>
        <p:nvPicPr>
          <p:cNvPr id="3" name="Immagine 2" descr="Immagine che contiene testo, persona, interni&#10;&#10;Descrizione generata automaticamente">
            <a:extLst>
              <a:ext uri="{FF2B5EF4-FFF2-40B4-BE49-F238E27FC236}">
                <a16:creationId xmlns:a16="http://schemas.microsoft.com/office/drawing/2014/main" id="{76B999E5-8414-F223-927E-46748DF48B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21403" y="4190352"/>
            <a:ext cx="5722597" cy="1542904"/>
          </a:xfrm>
          <a:prstGeom prst="rect">
            <a:avLst/>
          </a:prstGeom>
        </p:spPr>
      </p:pic>
      <p:pic>
        <p:nvPicPr>
          <p:cNvPr id="9" name="Immagine 8">
            <a:extLst>
              <a:ext uri="{FF2B5EF4-FFF2-40B4-BE49-F238E27FC236}">
                <a16:creationId xmlns:a16="http://schemas.microsoft.com/office/drawing/2014/main" id="{354BC337-0A7B-3824-5415-2DA5607CD64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36257" y="3964761"/>
            <a:ext cx="3704183" cy="1994086"/>
          </a:xfrm>
          <a:prstGeom prst="rect">
            <a:avLst/>
          </a:prstGeom>
        </p:spPr>
      </p:pic>
    </p:spTree>
    <p:extLst>
      <p:ext uri="{BB962C8B-B14F-4D97-AF65-F5344CB8AC3E}">
        <p14:creationId xmlns:p14="http://schemas.microsoft.com/office/powerpoint/2010/main" val="4131884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fade">
                                      <p:cBhvr>
                                        <p:cTn id="12" dur="500"/>
                                        <p:tgtEl>
                                          <p:spTgt spid="2050"/>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 calcmode="lin" valueType="num">
                                      <p:cBhvr additive="base">
                                        <p:cTn id="1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6">
                                            <p:txEl>
                                              <p:pRg st="0" end="0"/>
                                            </p:txEl>
                                          </p:spTgt>
                                        </p:tgtEl>
                                        <p:attrNameLst>
                                          <p:attrName>ppt_y</p:attrName>
                                        </p:attrNameLst>
                                      </p:cBhvr>
                                      <p:tavLst>
                                        <p:tav tm="0">
                                          <p:val>
                                            <p:strVal val="1+#ppt_h/2"/>
                                          </p:val>
                                        </p:tav>
                                        <p:tav tm="100000">
                                          <p:val>
                                            <p:strVal val="#ppt_y"/>
                                          </p:val>
                                        </p:tav>
                                      </p:tavLst>
                                    </p:anim>
                                  </p:childTnLst>
                                </p:cTn>
                              </p:par>
                              <p:par>
                                <p:cTn id="19" presetID="10" presetClass="entr" presetSubtype="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7">
                                            <p:txEl>
                                              <p:pRg st="0" end="0"/>
                                            </p:txEl>
                                          </p:spTgt>
                                        </p:tgtEl>
                                        <p:attrNameLst>
                                          <p:attrName>style.visibility</p:attrName>
                                        </p:attrNameLst>
                                      </p:cBhvr>
                                      <p:to>
                                        <p:strVal val="visible"/>
                                      </p:to>
                                    </p:set>
                                    <p:anim calcmode="lin" valueType="num">
                                      <p:cBhvr additive="base">
                                        <p:cTn id="26"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7">
                                            <p:txEl>
                                              <p:pRg st="0" end="0"/>
                                            </p:txEl>
                                          </p:spTgt>
                                        </p:tgtEl>
                                        <p:attrNameLst>
                                          <p:attrName>ppt_y</p:attrName>
                                        </p:attrNameLst>
                                      </p:cBhvr>
                                      <p:tavLst>
                                        <p:tav tm="0">
                                          <p:val>
                                            <p:strVal val="1+#ppt_h/2"/>
                                          </p:val>
                                        </p:tav>
                                        <p:tav tm="100000">
                                          <p:val>
                                            <p:strVal val="#ppt_y"/>
                                          </p:val>
                                        </p:tav>
                                      </p:tavLst>
                                    </p:anim>
                                  </p:childTnLst>
                                </p:cTn>
                              </p:par>
                              <p:par>
                                <p:cTn id="28" presetID="10" presetClass="entr" presetSubtype="0" fill="hold"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par>
                                <p:cTn id="31" presetID="2" presetClass="exit" presetSubtype="1" fill="hold" grpId="1" nodeType="withEffect">
                                  <p:stCondLst>
                                    <p:cond delay="0"/>
                                  </p:stCondLst>
                                  <p:childTnLst>
                                    <p:anim calcmode="lin" valueType="num">
                                      <p:cBhvr additive="base">
                                        <p:cTn id="32" dur="500"/>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33" dur="500"/>
                                        <p:tgtEl>
                                          <p:spTgt spid="6">
                                            <p:txEl>
                                              <p:pRg st="0" end="0"/>
                                            </p:txEl>
                                          </p:spTgt>
                                        </p:tgtEl>
                                        <p:attrNameLst>
                                          <p:attrName>ppt_y</p:attrName>
                                        </p:attrNameLst>
                                      </p:cBhvr>
                                      <p:tavLst>
                                        <p:tav tm="0">
                                          <p:val>
                                            <p:strVal val="ppt_y"/>
                                          </p:val>
                                        </p:tav>
                                        <p:tav tm="100000">
                                          <p:val>
                                            <p:strVal val="0-ppt_h/2"/>
                                          </p:val>
                                        </p:tav>
                                      </p:tavLst>
                                    </p:anim>
                                    <p:set>
                                      <p:cBhvr>
                                        <p:cTn id="34" dur="1" fill="hold">
                                          <p:stCondLst>
                                            <p:cond delay="499"/>
                                          </p:stCondLst>
                                        </p:cTn>
                                        <p:tgtEl>
                                          <p:spTgt spid="6">
                                            <p:txEl>
                                              <p:pRg st="0" end="0"/>
                                            </p:txEl>
                                          </p:spTgt>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3"/>
                                        </p:tgtEl>
                                      </p:cBhvr>
                                    </p:animEffect>
                                    <p:set>
                                      <p:cBhvr>
                                        <p:cTn id="3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build="p"/>
      <p:bldP spid="6" grpId="1" build="p"/>
      <p:bldP spid="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EE965486-87F1-417E-86AC-2CD382853953}"/>
              </a:ext>
            </a:extLst>
          </p:cNvPr>
          <p:cNvPicPr>
            <a:picLocks noChangeAspect="1"/>
          </p:cNvPicPr>
          <p:nvPr/>
        </p:nvPicPr>
        <p:blipFill>
          <a:blip r:embed="rId3" cstate="print">
            <a:alphaModFix/>
            <a:extLst>
              <a:ext uri="{28A0092B-C50C-407E-A947-70E740481C1C}">
                <a14:useLocalDpi xmlns:a14="http://schemas.microsoft.com/office/drawing/2010/main" val="0"/>
              </a:ext>
            </a:extLst>
          </a:blip>
          <a:stretch>
            <a:fillRect/>
          </a:stretch>
        </p:blipFill>
        <p:spPr>
          <a:xfrm>
            <a:off x="207454" y="215216"/>
            <a:ext cx="891985" cy="769441"/>
          </a:xfrm>
          <a:prstGeom prst="rect">
            <a:avLst/>
          </a:prstGeom>
        </p:spPr>
      </p:pic>
      <p:sp>
        <p:nvSpPr>
          <p:cNvPr id="2" name="Rettangolo 1"/>
          <p:cNvSpPr/>
          <p:nvPr/>
        </p:nvSpPr>
        <p:spPr>
          <a:xfrm>
            <a:off x="1105865" y="153660"/>
            <a:ext cx="6932282" cy="707886"/>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it-IT" sz="4000" b="1" cap="none" spc="0" dirty="0">
                <a:ln/>
                <a:solidFill>
                  <a:srgbClr val="FF0000"/>
                </a:solidFill>
                <a:effectLst/>
                <a:latin typeface="Times New Roman" panose="02020603050405020304" pitchFamily="18" charset="0"/>
                <a:cs typeface="Times New Roman" panose="02020603050405020304" pitchFamily="18" charset="0"/>
              </a:rPr>
              <a:t>RISULTATI SPERIMENTALI</a:t>
            </a:r>
            <a:endParaRPr lang="it-IT" sz="3600" b="1" cap="none" spc="0" dirty="0">
              <a:ln/>
              <a:solidFill>
                <a:srgbClr val="FF0000"/>
              </a:solidFill>
              <a:effectLst/>
              <a:latin typeface="Times New Roman" panose="02020603050405020304" pitchFamily="18" charset="0"/>
              <a:cs typeface="Times New Roman" panose="02020603050405020304" pitchFamily="18" charset="0"/>
            </a:endParaRPr>
          </a:p>
        </p:txBody>
      </p:sp>
      <p:sp>
        <p:nvSpPr>
          <p:cNvPr id="6" name="CasellaDiTesto 5"/>
          <p:cNvSpPr txBox="1"/>
          <p:nvPr/>
        </p:nvSpPr>
        <p:spPr>
          <a:xfrm>
            <a:off x="698098" y="1326956"/>
            <a:ext cx="7962524" cy="1384995"/>
          </a:xfrm>
          <a:prstGeom prst="rect">
            <a:avLst/>
          </a:prstGeom>
          <a:noFill/>
        </p:spPr>
        <p:txBody>
          <a:bodyPr wrap="square" rtlCol="0">
            <a:spAutoFit/>
          </a:bodyPr>
          <a:lstStyle/>
          <a:p>
            <a:pPr algn="just"/>
            <a:r>
              <a:rPr lang="it-IT" sz="2800" dirty="0">
                <a:latin typeface="Times New Roman" panose="02020603050405020304" pitchFamily="18" charset="0"/>
              </a:rPr>
              <a:t>Con l’addestramento delle reti siamesi si può verificare con quale criteri vengono confrontate le immagini tra loro dalle reti siamesi. </a:t>
            </a:r>
          </a:p>
        </p:txBody>
      </p:sp>
      <p:pic>
        <p:nvPicPr>
          <p:cNvPr id="12" name="Immagine 11" descr="https://upload.wikimedia.org/wikipedia/it/d/d6/LogoUniversit%C3%A0DiSalerno.jpg"/>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70080" y="215216"/>
            <a:ext cx="891986" cy="769441"/>
          </a:xfrm>
          <a:prstGeom prst="rect">
            <a:avLst/>
          </a:prstGeom>
          <a:noFill/>
          <a:ln>
            <a:noFill/>
          </a:ln>
        </p:spPr>
      </p:pic>
      <p:sp>
        <p:nvSpPr>
          <p:cNvPr id="11" name="CasellaDiTesto 10">
            <a:extLst>
              <a:ext uri="{FF2B5EF4-FFF2-40B4-BE49-F238E27FC236}">
                <a16:creationId xmlns:a16="http://schemas.microsoft.com/office/drawing/2014/main" id="{9CADC84D-8211-4FCA-BF2A-31BE4FCAA05A}"/>
              </a:ext>
            </a:extLst>
          </p:cNvPr>
          <p:cNvSpPr txBox="1"/>
          <p:nvPr/>
        </p:nvSpPr>
        <p:spPr>
          <a:xfrm>
            <a:off x="4605170" y="2680494"/>
            <a:ext cx="4158233" cy="1384995"/>
          </a:xfrm>
          <a:prstGeom prst="rect">
            <a:avLst/>
          </a:prstGeom>
          <a:noFill/>
        </p:spPr>
        <p:txBody>
          <a:bodyPr wrap="square" rtlCol="0">
            <a:spAutoFit/>
          </a:bodyPr>
          <a:lstStyle/>
          <a:p>
            <a:pPr algn="just"/>
            <a:r>
              <a:rPr lang="it-IT" sz="2800" b="1" dirty="0">
                <a:latin typeface="Times New Roman" panose="02020603050405020304" pitchFamily="18" charset="0"/>
              </a:rPr>
              <a:t>1. </a:t>
            </a:r>
            <a:r>
              <a:rPr lang="it-IT" sz="2800" dirty="0">
                <a:latin typeface="Times New Roman" panose="02020603050405020304" pitchFamily="18" charset="0"/>
              </a:rPr>
              <a:t>Una funzione dove viene definita la </a:t>
            </a:r>
            <a:r>
              <a:rPr lang="it-IT" sz="2800" i="1" dirty="0">
                <a:latin typeface="Times New Roman" panose="02020603050405020304" pitchFamily="18" charset="0"/>
              </a:rPr>
              <a:t>distanza euclidea</a:t>
            </a:r>
            <a:r>
              <a:rPr lang="it-IT" sz="2800" dirty="0">
                <a:latin typeface="Times New Roman" panose="02020603050405020304" pitchFamily="18" charset="0"/>
              </a:rPr>
              <a:t>;</a:t>
            </a:r>
          </a:p>
        </p:txBody>
      </p:sp>
      <p:sp>
        <p:nvSpPr>
          <p:cNvPr id="13" name="CasellaDiTesto 12">
            <a:extLst>
              <a:ext uri="{FF2B5EF4-FFF2-40B4-BE49-F238E27FC236}">
                <a16:creationId xmlns:a16="http://schemas.microsoft.com/office/drawing/2014/main" id="{A4FF555D-55ED-41BE-955A-AF7F7A3239A5}"/>
              </a:ext>
            </a:extLst>
          </p:cNvPr>
          <p:cNvSpPr txBox="1"/>
          <p:nvPr/>
        </p:nvSpPr>
        <p:spPr>
          <a:xfrm>
            <a:off x="4605170" y="4034032"/>
            <a:ext cx="4297803" cy="1384995"/>
          </a:xfrm>
          <a:prstGeom prst="rect">
            <a:avLst/>
          </a:prstGeom>
          <a:noFill/>
        </p:spPr>
        <p:txBody>
          <a:bodyPr wrap="square" rtlCol="0">
            <a:spAutoFit/>
          </a:bodyPr>
          <a:lstStyle/>
          <a:p>
            <a:pPr algn="just"/>
            <a:r>
              <a:rPr lang="it-IT" sz="2800" b="1" dirty="0">
                <a:latin typeface="Times New Roman" panose="02020603050405020304" pitchFamily="18" charset="0"/>
                <a:cs typeface="Times New Roman" panose="02020603050405020304" pitchFamily="18" charset="0"/>
              </a:rPr>
              <a:t>2. </a:t>
            </a:r>
            <a:r>
              <a:rPr lang="it-IT" sz="2800" dirty="0">
                <a:latin typeface="Times New Roman" panose="02020603050405020304" pitchFamily="18" charset="0"/>
                <a:cs typeface="Times New Roman" panose="02020603050405020304" pitchFamily="18" charset="0"/>
              </a:rPr>
              <a:t>Una funzione dove viene definita la </a:t>
            </a:r>
            <a:r>
              <a:rPr lang="it-IT" sz="2800" i="1" dirty="0">
                <a:latin typeface="Times New Roman" panose="02020603050405020304" pitchFamily="18" charset="0"/>
                <a:cs typeface="Times New Roman" panose="02020603050405020304" pitchFamily="18" charset="0"/>
              </a:rPr>
              <a:t>perdita di contrasto.</a:t>
            </a:r>
            <a:endParaRPr lang="it-IT" sz="2800" dirty="0">
              <a:latin typeface="Times New Roman" panose="02020603050405020304" pitchFamily="18" charset="0"/>
              <a:cs typeface="Times New Roman" panose="02020603050405020304" pitchFamily="18" charset="0"/>
            </a:endParaRPr>
          </a:p>
        </p:txBody>
      </p:sp>
      <p:pic>
        <p:nvPicPr>
          <p:cNvPr id="4" name="Immagine 3" descr="Immagine che contiene testo&#10;&#10;Descrizione generata automaticamente">
            <a:extLst>
              <a:ext uri="{FF2B5EF4-FFF2-40B4-BE49-F238E27FC236}">
                <a16:creationId xmlns:a16="http://schemas.microsoft.com/office/drawing/2014/main" id="{67B522C8-A8CE-7FEB-68F9-D42B11BCF7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1860" y="1029486"/>
            <a:ext cx="4366972" cy="5802991"/>
          </a:xfrm>
          <a:prstGeom prst="rect">
            <a:avLst/>
          </a:prstGeom>
        </p:spPr>
      </p:pic>
      <p:pic>
        <p:nvPicPr>
          <p:cNvPr id="7" name="Immagine 6" descr="Immagine che contiene testo&#10;&#10;Descrizione generata automaticamente">
            <a:extLst>
              <a:ext uri="{FF2B5EF4-FFF2-40B4-BE49-F238E27FC236}">
                <a16:creationId xmlns:a16="http://schemas.microsoft.com/office/drawing/2014/main" id="{7CB03F65-E2EF-72AA-8B79-F2F3C051CA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1186" y="1628800"/>
            <a:ext cx="4347894" cy="4392488"/>
          </a:xfrm>
          <a:prstGeom prst="rect">
            <a:avLst/>
          </a:prstGeom>
        </p:spPr>
      </p:pic>
    </p:spTree>
    <p:extLst>
      <p:ext uri="{BB962C8B-B14F-4D97-AF65-F5344CB8AC3E}">
        <p14:creationId xmlns:p14="http://schemas.microsoft.com/office/powerpoint/2010/main" val="3730356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ppt_x"/>
                                          </p:val>
                                        </p:tav>
                                        <p:tav tm="100000">
                                          <p:val>
                                            <p:strVal val="#ppt_x"/>
                                          </p:val>
                                        </p:tav>
                                      </p:tavLst>
                                    </p:anim>
                                    <p:anim calcmode="lin" valueType="num">
                                      <p:cBhvr additive="base">
                                        <p:cTn id="1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ppt_x"/>
                                          </p:val>
                                        </p:tav>
                                        <p:tav tm="100000">
                                          <p:val>
                                            <p:strVal val="#ppt_x"/>
                                          </p:val>
                                        </p:tav>
                                      </p:tavLst>
                                    </p:anim>
                                    <p:anim calcmode="lin" valueType="num">
                                      <p:cBhvr additive="base">
                                        <p:cTn id="21" dur="500" fill="hold"/>
                                        <p:tgtEl>
                                          <p:spTgt spid="11"/>
                                        </p:tgtEl>
                                        <p:attrNameLst>
                                          <p:attrName>ppt_y</p:attrName>
                                        </p:attrNameLst>
                                      </p:cBhvr>
                                      <p:tavLst>
                                        <p:tav tm="0">
                                          <p:val>
                                            <p:strVal val="1+#ppt_h/2"/>
                                          </p:val>
                                        </p:tav>
                                        <p:tav tm="100000">
                                          <p:val>
                                            <p:strVal val="#ppt_y"/>
                                          </p:val>
                                        </p:tav>
                                      </p:tavLst>
                                    </p:anim>
                                  </p:childTnLst>
                                </p:cTn>
                              </p:par>
                              <p:par>
                                <p:cTn id="22" presetID="10" presetClass="entr" presetSubtype="0" fill="hold" nodeType="with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par>
                                <p:cTn id="25" presetID="2" presetClass="exit" presetSubtype="1" fill="hold" grpId="1" nodeType="withEffect">
                                  <p:stCondLst>
                                    <p:cond delay="0"/>
                                  </p:stCondLst>
                                  <p:childTnLst>
                                    <p:anim calcmode="lin" valueType="num">
                                      <p:cBhvr additive="base">
                                        <p:cTn id="26" dur="500"/>
                                        <p:tgtEl>
                                          <p:spTgt spid="6"/>
                                        </p:tgtEl>
                                        <p:attrNameLst>
                                          <p:attrName>ppt_x</p:attrName>
                                        </p:attrNameLst>
                                      </p:cBhvr>
                                      <p:tavLst>
                                        <p:tav tm="0">
                                          <p:val>
                                            <p:strVal val="ppt_x"/>
                                          </p:val>
                                        </p:tav>
                                        <p:tav tm="100000">
                                          <p:val>
                                            <p:strVal val="ppt_x"/>
                                          </p:val>
                                        </p:tav>
                                      </p:tavLst>
                                    </p:anim>
                                    <p:anim calcmode="lin" valueType="num">
                                      <p:cBhvr additive="base">
                                        <p:cTn id="27" dur="500"/>
                                        <p:tgtEl>
                                          <p:spTgt spid="6"/>
                                        </p:tgtEl>
                                        <p:attrNameLst>
                                          <p:attrName>ppt_y</p:attrName>
                                        </p:attrNameLst>
                                      </p:cBhvr>
                                      <p:tavLst>
                                        <p:tav tm="0">
                                          <p:val>
                                            <p:strVal val="ppt_y"/>
                                          </p:val>
                                        </p:tav>
                                        <p:tav tm="100000">
                                          <p:val>
                                            <p:strVal val="0-ppt_h/2"/>
                                          </p:val>
                                        </p:tav>
                                      </p:tavLst>
                                    </p:anim>
                                    <p:set>
                                      <p:cBhvr>
                                        <p:cTn id="28" dur="1" fill="hold">
                                          <p:stCondLst>
                                            <p:cond delay="499"/>
                                          </p:stCondLst>
                                        </p:cTn>
                                        <p:tgtEl>
                                          <p:spTgt spid="6"/>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fill="hold"/>
                                        <p:tgtEl>
                                          <p:spTgt spid="13"/>
                                        </p:tgtEl>
                                        <p:attrNameLst>
                                          <p:attrName>ppt_x</p:attrName>
                                        </p:attrNameLst>
                                      </p:cBhvr>
                                      <p:tavLst>
                                        <p:tav tm="0">
                                          <p:val>
                                            <p:strVal val="#ppt_x"/>
                                          </p:val>
                                        </p:tav>
                                        <p:tav tm="100000">
                                          <p:val>
                                            <p:strVal val="#ppt_x"/>
                                          </p:val>
                                        </p:tav>
                                      </p:tavLst>
                                    </p:anim>
                                    <p:anim calcmode="lin" valueType="num">
                                      <p:cBhvr additive="base">
                                        <p:cTn id="34" dur="500" fill="hold"/>
                                        <p:tgtEl>
                                          <p:spTgt spid="13"/>
                                        </p:tgtEl>
                                        <p:attrNameLst>
                                          <p:attrName>ppt_y</p:attrName>
                                        </p:attrNameLst>
                                      </p:cBhvr>
                                      <p:tavLst>
                                        <p:tav tm="0">
                                          <p:val>
                                            <p:strVal val="1+#ppt_h/2"/>
                                          </p:val>
                                        </p:tav>
                                        <p:tav tm="100000">
                                          <p:val>
                                            <p:strVal val="#ppt_y"/>
                                          </p:val>
                                        </p:tav>
                                      </p:tavLst>
                                    </p:anim>
                                  </p:childTnLst>
                                </p:cTn>
                              </p:par>
                              <p:par>
                                <p:cTn id="35" presetID="10" presetClass="entr" presetSubtype="0" fill="hold" nodeType="with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par>
                                <p:cTn id="38" presetID="2" presetClass="exit" presetSubtype="1" fill="hold" grpId="1" nodeType="withEffect">
                                  <p:stCondLst>
                                    <p:cond delay="0"/>
                                  </p:stCondLst>
                                  <p:childTnLst>
                                    <p:anim calcmode="lin" valueType="num">
                                      <p:cBhvr additive="base">
                                        <p:cTn id="39" dur="500"/>
                                        <p:tgtEl>
                                          <p:spTgt spid="11"/>
                                        </p:tgtEl>
                                        <p:attrNameLst>
                                          <p:attrName>ppt_x</p:attrName>
                                        </p:attrNameLst>
                                      </p:cBhvr>
                                      <p:tavLst>
                                        <p:tav tm="0">
                                          <p:val>
                                            <p:strVal val="ppt_x"/>
                                          </p:val>
                                        </p:tav>
                                        <p:tav tm="100000">
                                          <p:val>
                                            <p:strVal val="ppt_x"/>
                                          </p:val>
                                        </p:tav>
                                      </p:tavLst>
                                    </p:anim>
                                    <p:anim calcmode="lin" valueType="num">
                                      <p:cBhvr additive="base">
                                        <p:cTn id="40" dur="500"/>
                                        <p:tgtEl>
                                          <p:spTgt spid="11"/>
                                        </p:tgtEl>
                                        <p:attrNameLst>
                                          <p:attrName>ppt_y</p:attrName>
                                        </p:attrNameLst>
                                      </p:cBhvr>
                                      <p:tavLst>
                                        <p:tav tm="0">
                                          <p:val>
                                            <p:strVal val="ppt_y"/>
                                          </p:val>
                                        </p:tav>
                                        <p:tav tm="100000">
                                          <p:val>
                                            <p:strVal val="0-ppt_h/2"/>
                                          </p:val>
                                        </p:tav>
                                      </p:tavLst>
                                    </p:anim>
                                    <p:set>
                                      <p:cBhvr>
                                        <p:cTn id="41" dur="1" fill="hold">
                                          <p:stCondLst>
                                            <p:cond delay="499"/>
                                          </p:stCondLst>
                                        </p:cTn>
                                        <p:tgtEl>
                                          <p:spTgt spid="11"/>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4"/>
                                        </p:tgtEl>
                                      </p:cBhvr>
                                    </p:animEffect>
                                    <p:set>
                                      <p:cBhvr>
                                        <p:cTn id="44"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6" grpId="1"/>
      <p:bldP spid="11" grpId="0"/>
      <p:bldP spid="11" grpId="1"/>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EE965486-87F1-417E-86AC-2CD382853953}"/>
              </a:ext>
            </a:extLst>
          </p:cNvPr>
          <p:cNvPicPr>
            <a:picLocks noChangeAspect="1"/>
          </p:cNvPicPr>
          <p:nvPr/>
        </p:nvPicPr>
        <p:blipFill>
          <a:blip r:embed="rId3" cstate="print">
            <a:alphaModFix/>
            <a:extLst>
              <a:ext uri="{28A0092B-C50C-407E-A947-70E740481C1C}">
                <a14:useLocalDpi xmlns:a14="http://schemas.microsoft.com/office/drawing/2010/main" val="0"/>
              </a:ext>
            </a:extLst>
          </a:blip>
          <a:stretch>
            <a:fillRect/>
          </a:stretch>
        </p:blipFill>
        <p:spPr>
          <a:xfrm>
            <a:off x="207454" y="215216"/>
            <a:ext cx="891985" cy="769441"/>
          </a:xfrm>
          <a:prstGeom prst="rect">
            <a:avLst/>
          </a:prstGeom>
        </p:spPr>
      </p:pic>
      <p:sp>
        <p:nvSpPr>
          <p:cNvPr id="2" name="Rettangolo 1"/>
          <p:cNvSpPr/>
          <p:nvPr/>
        </p:nvSpPr>
        <p:spPr>
          <a:xfrm>
            <a:off x="1105865" y="153660"/>
            <a:ext cx="6932282" cy="707886"/>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it-IT" sz="4000" b="1" cap="none" spc="0" dirty="0">
                <a:ln/>
                <a:solidFill>
                  <a:srgbClr val="FF0000"/>
                </a:solidFill>
                <a:effectLst/>
                <a:latin typeface="Times New Roman" panose="02020603050405020304" pitchFamily="18" charset="0"/>
                <a:cs typeface="Times New Roman" panose="02020603050405020304" pitchFamily="18" charset="0"/>
              </a:rPr>
              <a:t>RISULTATI SPERIMENTALI</a:t>
            </a:r>
            <a:endParaRPr lang="it-IT" sz="3600" b="1" cap="none" spc="0" dirty="0">
              <a:ln/>
              <a:solidFill>
                <a:srgbClr val="FF0000"/>
              </a:solidFill>
              <a:effectLst/>
              <a:latin typeface="Times New Roman" panose="02020603050405020304" pitchFamily="18" charset="0"/>
              <a:cs typeface="Times New Roman" panose="02020603050405020304" pitchFamily="18" charset="0"/>
            </a:endParaRPr>
          </a:p>
        </p:txBody>
      </p:sp>
      <p:sp>
        <p:nvSpPr>
          <p:cNvPr id="6" name="CasellaDiTesto 5"/>
          <p:cNvSpPr txBox="1"/>
          <p:nvPr/>
        </p:nvSpPr>
        <p:spPr>
          <a:xfrm>
            <a:off x="2028306" y="1116296"/>
            <a:ext cx="4888796" cy="523220"/>
          </a:xfrm>
          <a:prstGeom prst="rect">
            <a:avLst/>
          </a:prstGeom>
          <a:noFill/>
        </p:spPr>
        <p:txBody>
          <a:bodyPr wrap="square" rtlCol="0">
            <a:spAutoFit/>
          </a:bodyPr>
          <a:lstStyle/>
          <a:p>
            <a:pPr algn="just"/>
            <a:r>
              <a:rPr lang="it-IT" sz="2800" dirty="0">
                <a:latin typeface="Times New Roman" panose="02020603050405020304" pitchFamily="18" charset="0"/>
              </a:rPr>
              <a:t>Dal modello si possono ricavare:</a:t>
            </a:r>
          </a:p>
        </p:txBody>
      </p:sp>
      <p:pic>
        <p:nvPicPr>
          <p:cNvPr id="12" name="Immagine 11" descr="https://upload.wikimedia.org/wikipedia/it/d/d6/LogoUniversit%C3%A0DiSalerno.jpg"/>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70080" y="215216"/>
            <a:ext cx="891986" cy="769441"/>
          </a:xfrm>
          <a:prstGeom prst="rect">
            <a:avLst/>
          </a:prstGeom>
          <a:noFill/>
          <a:ln>
            <a:noFill/>
          </a:ln>
        </p:spPr>
      </p:pic>
      <p:sp>
        <p:nvSpPr>
          <p:cNvPr id="11" name="CasellaDiTesto 10">
            <a:extLst>
              <a:ext uri="{FF2B5EF4-FFF2-40B4-BE49-F238E27FC236}">
                <a16:creationId xmlns:a16="http://schemas.microsoft.com/office/drawing/2014/main" id="{9CADC84D-8211-4FCA-BF2A-31BE4FCAA05A}"/>
              </a:ext>
            </a:extLst>
          </p:cNvPr>
          <p:cNvSpPr txBox="1"/>
          <p:nvPr/>
        </p:nvSpPr>
        <p:spPr>
          <a:xfrm>
            <a:off x="913554" y="2371401"/>
            <a:ext cx="2996394" cy="523220"/>
          </a:xfrm>
          <a:prstGeom prst="rect">
            <a:avLst/>
          </a:prstGeom>
          <a:noFill/>
        </p:spPr>
        <p:txBody>
          <a:bodyPr wrap="square" rtlCol="0">
            <a:spAutoFit/>
          </a:bodyPr>
          <a:lstStyle/>
          <a:p>
            <a:pPr algn="just"/>
            <a:r>
              <a:rPr lang="it-IT" sz="2800" dirty="0">
                <a:latin typeface="Times New Roman" panose="02020603050405020304" pitchFamily="18" charset="0"/>
              </a:rPr>
              <a:t>Il </a:t>
            </a:r>
            <a:r>
              <a:rPr lang="it-IT" sz="2800" b="1" i="1" dirty="0">
                <a:latin typeface="Times New Roman" panose="02020603050405020304" pitchFamily="18" charset="0"/>
              </a:rPr>
              <a:t>Model </a:t>
            </a:r>
            <a:r>
              <a:rPr lang="it-IT" sz="2800" b="1" i="1" dirty="0" err="1">
                <a:latin typeface="Times New Roman" panose="02020603050405020304" pitchFamily="18" charset="0"/>
              </a:rPr>
              <a:t>Accuracy</a:t>
            </a:r>
            <a:endParaRPr lang="it-IT" sz="2800" dirty="0">
              <a:latin typeface="Times New Roman" panose="02020603050405020304" pitchFamily="18" charset="0"/>
            </a:endParaRPr>
          </a:p>
        </p:txBody>
      </p:sp>
      <p:sp>
        <p:nvSpPr>
          <p:cNvPr id="13" name="CasellaDiTesto 12">
            <a:extLst>
              <a:ext uri="{FF2B5EF4-FFF2-40B4-BE49-F238E27FC236}">
                <a16:creationId xmlns:a16="http://schemas.microsoft.com/office/drawing/2014/main" id="{A4FF555D-55ED-41BE-955A-AF7F7A3239A5}"/>
              </a:ext>
            </a:extLst>
          </p:cNvPr>
          <p:cNvSpPr txBox="1"/>
          <p:nvPr/>
        </p:nvSpPr>
        <p:spPr>
          <a:xfrm>
            <a:off x="5298564" y="2406965"/>
            <a:ext cx="3082375" cy="523220"/>
          </a:xfrm>
          <a:prstGeom prst="rect">
            <a:avLst/>
          </a:prstGeom>
          <a:noFill/>
        </p:spPr>
        <p:txBody>
          <a:bodyPr wrap="square" rtlCol="0">
            <a:spAutoFit/>
          </a:bodyPr>
          <a:lstStyle/>
          <a:p>
            <a:pPr algn="just"/>
            <a:r>
              <a:rPr lang="it-IT" sz="2800" dirty="0">
                <a:latin typeface="Times New Roman" panose="02020603050405020304" pitchFamily="18" charset="0"/>
                <a:cs typeface="Times New Roman" panose="02020603050405020304" pitchFamily="18" charset="0"/>
              </a:rPr>
              <a:t>Il </a:t>
            </a:r>
            <a:r>
              <a:rPr lang="it-IT" sz="2800" b="1" i="1" dirty="0">
                <a:latin typeface="Times New Roman" panose="02020603050405020304" pitchFamily="18" charset="0"/>
                <a:cs typeface="Times New Roman" panose="02020603050405020304" pitchFamily="18" charset="0"/>
              </a:rPr>
              <a:t>Contrastive Loss</a:t>
            </a:r>
            <a:endParaRPr lang="it-IT" sz="2800" dirty="0">
              <a:latin typeface="Times New Roman" panose="02020603050405020304" pitchFamily="18" charset="0"/>
              <a:cs typeface="Times New Roman" panose="02020603050405020304" pitchFamily="18" charset="0"/>
            </a:endParaRPr>
          </a:p>
        </p:txBody>
      </p:sp>
      <p:pic>
        <p:nvPicPr>
          <p:cNvPr id="4" name="Immagine 3">
            <a:extLst>
              <a:ext uri="{FF2B5EF4-FFF2-40B4-BE49-F238E27FC236}">
                <a16:creationId xmlns:a16="http://schemas.microsoft.com/office/drawing/2014/main" id="{A69010E3-1423-7433-12E1-6FA6DCE672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188" y="3061824"/>
            <a:ext cx="4608494" cy="3268270"/>
          </a:xfrm>
          <a:prstGeom prst="rect">
            <a:avLst/>
          </a:prstGeom>
        </p:spPr>
      </p:pic>
      <p:pic>
        <p:nvPicPr>
          <p:cNvPr id="8" name="Immagine 7">
            <a:extLst>
              <a:ext uri="{FF2B5EF4-FFF2-40B4-BE49-F238E27FC236}">
                <a16:creationId xmlns:a16="http://schemas.microsoft.com/office/drawing/2014/main" id="{A2CF3283-258C-6343-630B-050609A08E4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35505" y="3061824"/>
            <a:ext cx="4608495" cy="3268270"/>
          </a:xfrm>
          <a:prstGeom prst="rect">
            <a:avLst/>
          </a:prstGeom>
        </p:spPr>
      </p:pic>
    </p:spTree>
    <p:extLst>
      <p:ext uri="{BB962C8B-B14F-4D97-AF65-F5344CB8AC3E}">
        <p14:creationId xmlns:p14="http://schemas.microsoft.com/office/powerpoint/2010/main" val="2213266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additive="base">
                                        <p:cTn id="22" dur="500" fill="hold"/>
                                        <p:tgtEl>
                                          <p:spTgt spid="13"/>
                                        </p:tgtEl>
                                        <p:attrNameLst>
                                          <p:attrName>ppt_x</p:attrName>
                                        </p:attrNameLst>
                                      </p:cBhvr>
                                      <p:tavLst>
                                        <p:tav tm="0">
                                          <p:val>
                                            <p:strVal val="#ppt_x"/>
                                          </p:val>
                                        </p:tav>
                                        <p:tav tm="100000">
                                          <p:val>
                                            <p:strVal val="#ppt_x"/>
                                          </p:val>
                                        </p:tav>
                                      </p:tavLst>
                                    </p:anim>
                                    <p:anim calcmode="lin" valueType="num">
                                      <p:cBhvr additive="base">
                                        <p:cTn id="23" dur="500" fill="hold"/>
                                        <p:tgtEl>
                                          <p:spTgt spid="13"/>
                                        </p:tgtEl>
                                        <p:attrNameLst>
                                          <p:attrName>ppt_y</p:attrName>
                                        </p:attrNameLst>
                                      </p:cBhvr>
                                      <p:tavLst>
                                        <p:tav tm="0">
                                          <p:val>
                                            <p:strVal val="1+#ppt_h/2"/>
                                          </p:val>
                                        </p:tav>
                                        <p:tav tm="100000">
                                          <p:val>
                                            <p:strVal val="#ppt_y"/>
                                          </p:val>
                                        </p:tav>
                                      </p:tavLst>
                                    </p:anim>
                                  </p:childTnLst>
                                </p:cTn>
                              </p:par>
                              <p:par>
                                <p:cTn id="24" presetID="10" presetClass="entr" presetSubtype="0"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EE965486-87F1-417E-86AC-2CD382853953}"/>
              </a:ext>
            </a:extLst>
          </p:cNvPr>
          <p:cNvPicPr>
            <a:picLocks noChangeAspect="1"/>
          </p:cNvPicPr>
          <p:nvPr/>
        </p:nvPicPr>
        <p:blipFill>
          <a:blip r:embed="rId3" cstate="print">
            <a:alphaModFix/>
            <a:extLst>
              <a:ext uri="{28A0092B-C50C-407E-A947-70E740481C1C}">
                <a14:useLocalDpi xmlns:a14="http://schemas.microsoft.com/office/drawing/2010/main" val="0"/>
              </a:ext>
            </a:extLst>
          </a:blip>
          <a:stretch>
            <a:fillRect/>
          </a:stretch>
        </p:blipFill>
        <p:spPr>
          <a:xfrm>
            <a:off x="207454" y="215216"/>
            <a:ext cx="891985" cy="769441"/>
          </a:xfrm>
          <a:prstGeom prst="rect">
            <a:avLst/>
          </a:prstGeom>
        </p:spPr>
      </p:pic>
      <p:sp>
        <p:nvSpPr>
          <p:cNvPr id="2" name="Rettangolo 1"/>
          <p:cNvSpPr/>
          <p:nvPr/>
        </p:nvSpPr>
        <p:spPr>
          <a:xfrm>
            <a:off x="1105865" y="153660"/>
            <a:ext cx="6932282" cy="707886"/>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it-IT" sz="4000" b="1" cap="none" spc="0" dirty="0">
                <a:ln/>
                <a:solidFill>
                  <a:srgbClr val="FF0000"/>
                </a:solidFill>
                <a:effectLst/>
                <a:latin typeface="Times New Roman" panose="02020603050405020304" pitchFamily="18" charset="0"/>
                <a:cs typeface="Times New Roman" panose="02020603050405020304" pitchFamily="18" charset="0"/>
              </a:rPr>
              <a:t>RISULTATI SPERIMENTALI</a:t>
            </a:r>
            <a:endParaRPr lang="it-IT" sz="3600" b="1" cap="none" spc="0" dirty="0">
              <a:ln/>
              <a:solidFill>
                <a:srgbClr val="FF0000"/>
              </a:solidFill>
              <a:effectLst/>
              <a:latin typeface="Times New Roman" panose="02020603050405020304" pitchFamily="18" charset="0"/>
              <a:cs typeface="Times New Roman" panose="02020603050405020304" pitchFamily="18" charset="0"/>
            </a:endParaRPr>
          </a:p>
        </p:txBody>
      </p:sp>
      <p:sp>
        <p:nvSpPr>
          <p:cNvPr id="6" name="CasellaDiTesto 5"/>
          <p:cNvSpPr txBox="1"/>
          <p:nvPr/>
        </p:nvSpPr>
        <p:spPr>
          <a:xfrm>
            <a:off x="683569" y="1116296"/>
            <a:ext cx="7992888" cy="954107"/>
          </a:xfrm>
          <a:prstGeom prst="rect">
            <a:avLst/>
          </a:prstGeom>
          <a:noFill/>
        </p:spPr>
        <p:txBody>
          <a:bodyPr wrap="square" rtlCol="0">
            <a:spAutoFit/>
          </a:bodyPr>
          <a:lstStyle/>
          <a:p>
            <a:pPr algn="just"/>
            <a:r>
              <a:rPr lang="it-IT" sz="2800" dirty="0">
                <a:latin typeface="Times New Roman" panose="02020603050405020304" pitchFamily="18" charset="0"/>
              </a:rPr>
              <a:t>Il modello è stato addestrato con differenti dimensione dei lotti e epoche:</a:t>
            </a:r>
          </a:p>
        </p:txBody>
      </p:sp>
      <p:pic>
        <p:nvPicPr>
          <p:cNvPr id="12" name="Immagine 11" descr="https://upload.wikimedia.org/wikipedia/it/d/d6/LogoUniversit%C3%A0DiSalerno.jpg"/>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70080" y="215216"/>
            <a:ext cx="891986" cy="769441"/>
          </a:xfrm>
          <a:prstGeom prst="rect">
            <a:avLst/>
          </a:prstGeom>
          <a:noFill/>
          <a:ln>
            <a:noFill/>
          </a:ln>
        </p:spPr>
      </p:pic>
      <p:graphicFrame>
        <p:nvGraphicFramePr>
          <p:cNvPr id="3" name="Tabella 4">
            <a:extLst>
              <a:ext uri="{FF2B5EF4-FFF2-40B4-BE49-F238E27FC236}">
                <a16:creationId xmlns:a16="http://schemas.microsoft.com/office/drawing/2014/main" id="{735D3226-753C-0B01-CADE-A81BEA6F9D46}"/>
              </a:ext>
            </a:extLst>
          </p:cNvPr>
          <p:cNvGraphicFramePr>
            <a:graphicFrameLocks noGrp="1"/>
          </p:cNvGraphicFramePr>
          <p:nvPr>
            <p:extLst>
              <p:ext uri="{D42A27DB-BD31-4B8C-83A1-F6EECF244321}">
                <p14:modId xmlns:p14="http://schemas.microsoft.com/office/powerpoint/2010/main" val="3400858730"/>
              </p:ext>
            </p:extLst>
          </p:nvPr>
        </p:nvGraphicFramePr>
        <p:xfrm>
          <a:off x="683568" y="2325153"/>
          <a:ext cx="7992888" cy="4211320"/>
        </p:xfrm>
        <a:graphic>
          <a:graphicData uri="http://schemas.openxmlformats.org/drawingml/2006/table">
            <a:tbl>
              <a:tblPr firstRow="1" bandRow="1">
                <a:tableStyleId>{5C22544A-7EE6-4342-B048-85BDC9FD1C3A}</a:tableStyleId>
              </a:tblPr>
              <a:tblGrid>
                <a:gridCol w="2808312">
                  <a:extLst>
                    <a:ext uri="{9D8B030D-6E8A-4147-A177-3AD203B41FA5}">
                      <a16:colId xmlns:a16="http://schemas.microsoft.com/office/drawing/2014/main" val="3661577505"/>
                    </a:ext>
                  </a:extLst>
                </a:gridCol>
                <a:gridCol w="2520280">
                  <a:extLst>
                    <a:ext uri="{9D8B030D-6E8A-4147-A177-3AD203B41FA5}">
                      <a16:colId xmlns:a16="http://schemas.microsoft.com/office/drawing/2014/main" val="3102689664"/>
                    </a:ext>
                  </a:extLst>
                </a:gridCol>
                <a:gridCol w="2664296">
                  <a:extLst>
                    <a:ext uri="{9D8B030D-6E8A-4147-A177-3AD203B41FA5}">
                      <a16:colId xmlns:a16="http://schemas.microsoft.com/office/drawing/2014/main" val="1503427504"/>
                    </a:ext>
                  </a:extLst>
                </a:gridCol>
              </a:tblGrid>
              <a:tr h="370840">
                <a:tc>
                  <a:txBody>
                    <a:bodyPr/>
                    <a:lstStyle/>
                    <a:p>
                      <a:endParaRPr lang="it-IT" i="0" dirty="0">
                        <a:latin typeface="Times New Roman" panose="02020603050405020304" pitchFamily="18" charset="0"/>
                        <a:cs typeface="Times New Roman" panose="02020603050405020304" pitchFamily="18" charset="0"/>
                      </a:endParaRPr>
                    </a:p>
                  </a:txBody>
                  <a:tcPr/>
                </a:tc>
                <a:tc>
                  <a:txBody>
                    <a:bodyPr/>
                    <a:lstStyle/>
                    <a:p>
                      <a:r>
                        <a:rPr lang="it-IT" i="0" dirty="0" err="1">
                          <a:latin typeface="Times New Roman" panose="02020603050405020304" pitchFamily="18" charset="0"/>
                          <a:cs typeface="Times New Roman" panose="02020603050405020304" pitchFamily="18" charset="0"/>
                        </a:rPr>
                        <a:t>Accuracy</a:t>
                      </a:r>
                      <a:endParaRPr lang="it-IT" i="0" dirty="0">
                        <a:latin typeface="Times New Roman" panose="02020603050405020304" pitchFamily="18" charset="0"/>
                        <a:cs typeface="Times New Roman" panose="02020603050405020304" pitchFamily="18" charset="0"/>
                      </a:endParaRPr>
                    </a:p>
                  </a:txBody>
                  <a:tcPr/>
                </a:tc>
                <a:tc>
                  <a:txBody>
                    <a:bodyPr/>
                    <a:lstStyle/>
                    <a:p>
                      <a:r>
                        <a:rPr lang="it-IT" i="0" dirty="0">
                          <a:latin typeface="Times New Roman" panose="02020603050405020304" pitchFamily="18" charset="0"/>
                          <a:cs typeface="Times New Roman" panose="02020603050405020304" pitchFamily="18" charset="0"/>
                        </a:rPr>
                        <a:t>Loss</a:t>
                      </a:r>
                    </a:p>
                  </a:txBody>
                  <a:tcPr/>
                </a:tc>
                <a:extLst>
                  <a:ext uri="{0D108BD9-81ED-4DB2-BD59-A6C34878D82A}">
                    <a16:rowId xmlns:a16="http://schemas.microsoft.com/office/drawing/2014/main" val="429813210"/>
                  </a:ext>
                </a:extLst>
              </a:tr>
              <a:tr h="370840">
                <a:tc>
                  <a:txBody>
                    <a:bodyPr/>
                    <a:lstStyle/>
                    <a:p>
                      <a:r>
                        <a:rPr lang="it-IT" i="1" dirty="0">
                          <a:latin typeface="Times New Roman" panose="02020603050405020304" pitchFamily="18" charset="0"/>
                          <a:cs typeface="Times New Roman" panose="02020603050405020304" pitchFamily="18" charset="0"/>
                        </a:rPr>
                        <a:t>Batch Size = 16</a:t>
                      </a:r>
                    </a:p>
                    <a:p>
                      <a:r>
                        <a:rPr lang="it-IT" i="1" dirty="0" err="1">
                          <a:latin typeface="Times New Roman" panose="02020603050405020304" pitchFamily="18" charset="0"/>
                          <a:cs typeface="Times New Roman" panose="02020603050405020304" pitchFamily="18" charset="0"/>
                        </a:rPr>
                        <a:t>Epochs</a:t>
                      </a:r>
                      <a:r>
                        <a:rPr lang="it-IT" i="1" dirty="0">
                          <a:latin typeface="Times New Roman" panose="02020603050405020304" pitchFamily="18" charset="0"/>
                          <a:cs typeface="Times New Roman" panose="02020603050405020304" pitchFamily="18" charset="0"/>
                        </a:rPr>
                        <a:t> = 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a:latin typeface="Times New Roman" panose="02020603050405020304" pitchFamily="18" charset="0"/>
                          <a:cs typeface="Times New Roman" panose="02020603050405020304" pitchFamily="18" charset="0"/>
                        </a:rPr>
                        <a:t>0.9698</a:t>
                      </a:r>
                    </a:p>
                    <a:p>
                      <a:endParaRPr lang="it-IT" dirty="0">
                        <a:latin typeface="Times New Roman" panose="02020603050405020304" pitchFamily="18" charset="0"/>
                        <a:cs typeface="Times New Roman" panose="02020603050405020304" pitchFamily="18" charset="0"/>
                      </a:endParaRPr>
                    </a:p>
                  </a:txBody>
                  <a:tcPr/>
                </a:tc>
                <a:tc>
                  <a:txBody>
                    <a:bodyPr/>
                    <a:lstStyle/>
                    <a:p>
                      <a:r>
                        <a:rPr lang="it-IT" dirty="0">
                          <a:latin typeface="Times New Roman" panose="02020603050405020304" pitchFamily="18" charset="0"/>
                          <a:cs typeface="Times New Roman" panose="02020603050405020304" pitchFamily="18" charset="0"/>
                        </a:rPr>
                        <a:t>0.1994</a:t>
                      </a:r>
                    </a:p>
                  </a:txBody>
                  <a:tcPr/>
                </a:tc>
                <a:extLst>
                  <a:ext uri="{0D108BD9-81ED-4DB2-BD59-A6C34878D82A}">
                    <a16:rowId xmlns:a16="http://schemas.microsoft.com/office/drawing/2014/main" val="748034419"/>
                  </a:ext>
                </a:extLst>
              </a:tr>
              <a:tr h="370840">
                <a:tc>
                  <a:txBody>
                    <a:bodyPr/>
                    <a:lstStyle/>
                    <a:p>
                      <a:r>
                        <a:rPr lang="it-IT" i="1" dirty="0">
                          <a:latin typeface="Times New Roman" panose="02020603050405020304" pitchFamily="18" charset="0"/>
                          <a:cs typeface="Times New Roman" panose="02020603050405020304" pitchFamily="18" charset="0"/>
                        </a:rPr>
                        <a:t>Batch Size = 32</a:t>
                      </a:r>
                    </a:p>
                    <a:p>
                      <a:r>
                        <a:rPr lang="it-IT" i="1" dirty="0" err="1">
                          <a:latin typeface="Times New Roman" panose="02020603050405020304" pitchFamily="18" charset="0"/>
                          <a:cs typeface="Times New Roman" panose="02020603050405020304" pitchFamily="18" charset="0"/>
                        </a:rPr>
                        <a:t>Epochs</a:t>
                      </a:r>
                      <a:r>
                        <a:rPr lang="it-IT" i="1" dirty="0">
                          <a:latin typeface="Times New Roman" panose="02020603050405020304" pitchFamily="18" charset="0"/>
                          <a:cs typeface="Times New Roman" panose="02020603050405020304" pitchFamily="18" charset="0"/>
                        </a:rPr>
                        <a:t> = 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a:latin typeface="Times New Roman" panose="02020603050405020304" pitchFamily="18" charset="0"/>
                          <a:cs typeface="Times New Roman" panose="02020603050405020304" pitchFamily="18" charset="0"/>
                        </a:rPr>
                        <a:t>0.9884</a:t>
                      </a:r>
                    </a:p>
                    <a:p>
                      <a:endParaRPr lang="it-IT" dirty="0">
                        <a:latin typeface="Times New Roman" panose="02020603050405020304" pitchFamily="18" charset="0"/>
                        <a:cs typeface="Times New Roman" panose="02020603050405020304" pitchFamily="18" charset="0"/>
                      </a:endParaRPr>
                    </a:p>
                  </a:txBody>
                  <a:tcPr/>
                </a:tc>
                <a:tc>
                  <a:txBody>
                    <a:bodyPr/>
                    <a:lstStyle/>
                    <a:p>
                      <a:r>
                        <a:rPr lang="it-IT" dirty="0">
                          <a:latin typeface="Times New Roman" panose="02020603050405020304" pitchFamily="18" charset="0"/>
                          <a:cs typeface="Times New Roman" panose="02020603050405020304" pitchFamily="18" charset="0"/>
                        </a:rPr>
                        <a:t>0.1717</a:t>
                      </a:r>
                    </a:p>
                  </a:txBody>
                  <a:tcPr/>
                </a:tc>
                <a:extLst>
                  <a:ext uri="{0D108BD9-81ED-4DB2-BD59-A6C34878D82A}">
                    <a16:rowId xmlns:a16="http://schemas.microsoft.com/office/drawing/2014/main" val="1721142477"/>
                  </a:ext>
                </a:extLst>
              </a:tr>
              <a:tr h="370840">
                <a:tc>
                  <a:txBody>
                    <a:bodyPr/>
                    <a:lstStyle/>
                    <a:p>
                      <a:r>
                        <a:rPr lang="it-IT" i="1" dirty="0">
                          <a:latin typeface="Times New Roman" panose="02020603050405020304" pitchFamily="18" charset="0"/>
                          <a:cs typeface="Times New Roman" panose="02020603050405020304" pitchFamily="18" charset="0"/>
                        </a:rPr>
                        <a:t>Batch Size = 64</a:t>
                      </a:r>
                    </a:p>
                    <a:p>
                      <a:r>
                        <a:rPr lang="it-IT" i="1" dirty="0" err="1">
                          <a:latin typeface="Times New Roman" panose="02020603050405020304" pitchFamily="18" charset="0"/>
                          <a:cs typeface="Times New Roman" panose="02020603050405020304" pitchFamily="18" charset="0"/>
                        </a:rPr>
                        <a:t>Epochs</a:t>
                      </a:r>
                      <a:r>
                        <a:rPr lang="it-IT" i="1" dirty="0">
                          <a:latin typeface="Times New Roman" panose="02020603050405020304" pitchFamily="18" charset="0"/>
                          <a:cs typeface="Times New Roman" panose="02020603050405020304" pitchFamily="18" charset="0"/>
                        </a:rPr>
                        <a:t> = 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a:latin typeface="Times New Roman" panose="02020603050405020304" pitchFamily="18" charset="0"/>
                          <a:cs typeface="Times New Roman" panose="02020603050405020304" pitchFamily="18" charset="0"/>
                        </a:rPr>
                        <a:t>0.9953</a:t>
                      </a:r>
                    </a:p>
                    <a:p>
                      <a:endParaRPr lang="it-IT" dirty="0">
                        <a:latin typeface="Times New Roman" panose="02020603050405020304" pitchFamily="18" charset="0"/>
                        <a:cs typeface="Times New Roman" panose="02020603050405020304" pitchFamily="18" charset="0"/>
                      </a:endParaRPr>
                    </a:p>
                  </a:txBody>
                  <a:tcPr/>
                </a:tc>
                <a:tc>
                  <a:txBody>
                    <a:bodyPr/>
                    <a:lstStyle/>
                    <a:p>
                      <a:r>
                        <a:rPr lang="it-IT" dirty="0">
                          <a:latin typeface="Times New Roman" panose="02020603050405020304" pitchFamily="18" charset="0"/>
                          <a:cs typeface="Times New Roman" panose="02020603050405020304" pitchFamily="18" charset="0"/>
                        </a:rPr>
                        <a:t>0.1600</a:t>
                      </a:r>
                    </a:p>
                  </a:txBody>
                  <a:tcPr/>
                </a:tc>
                <a:extLst>
                  <a:ext uri="{0D108BD9-81ED-4DB2-BD59-A6C34878D82A}">
                    <a16:rowId xmlns:a16="http://schemas.microsoft.com/office/drawing/2014/main" val="3135888003"/>
                  </a:ext>
                </a:extLst>
              </a:tr>
              <a:tr h="370840">
                <a:tc>
                  <a:txBody>
                    <a:bodyPr/>
                    <a:lstStyle/>
                    <a:p>
                      <a:r>
                        <a:rPr lang="it-IT" i="1" dirty="0">
                          <a:latin typeface="Times New Roman" panose="02020603050405020304" pitchFamily="18" charset="0"/>
                          <a:cs typeface="Times New Roman" panose="02020603050405020304" pitchFamily="18" charset="0"/>
                        </a:rPr>
                        <a:t>Batch Size = 16</a:t>
                      </a:r>
                    </a:p>
                    <a:p>
                      <a:r>
                        <a:rPr lang="it-IT" i="1" dirty="0" err="1">
                          <a:latin typeface="Times New Roman" panose="02020603050405020304" pitchFamily="18" charset="0"/>
                          <a:cs typeface="Times New Roman" panose="02020603050405020304" pitchFamily="18" charset="0"/>
                        </a:rPr>
                        <a:t>Epochs</a:t>
                      </a:r>
                      <a:r>
                        <a:rPr lang="it-IT" i="1" dirty="0">
                          <a:latin typeface="Times New Roman" panose="02020603050405020304" pitchFamily="18" charset="0"/>
                          <a:cs typeface="Times New Roman" panose="02020603050405020304" pitchFamily="18" charset="0"/>
                        </a:rPr>
                        <a:t> = 100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a:latin typeface="Times New Roman" panose="02020603050405020304" pitchFamily="18" charset="0"/>
                          <a:cs typeface="Times New Roman" panose="02020603050405020304" pitchFamily="18" charset="0"/>
                        </a:rPr>
                        <a:t>0.9744</a:t>
                      </a:r>
                    </a:p>
                    <a:p>
                      <a:endParaRPr lang="it-IT" dirty="0">
                        <a:latin typeface="Times New Roman" panose="02020603050405020304" pitchFamily="18" charset="0"/>
                        <a:cs typeface="Times New Roman" panose="02020603050405020304" pitchFamily="18" charset="0"/>
                      </a:endParaRPr>
                    </a:p>
                  </a:txBody>
                  <a:tcPr/>
                </a:tc>
                <a:tc>
                  <a:txBody>
                    <a:bodyPr/>
                    <a:lstStyle/>
                    <a:p>
                      <a:r>
                        <a:rPr lang="it-IT" dirty="0">
                          <a:latin typeface="Times New Roman" panose="02020603050405020304" pitchFamily="18" charset="0"/>
                          <a:cs typeface="Times New Roman" panose="02020603050405020304" pitchFamily="18" charset="0"/>
                        </a:rPr>
                        <a:t>0.0246</a:t>
                      </a:r>
                    </a:p>
                  </a:txBody>
                  <a:tcPr/>
                </a:tc>
                <a:extLst>
                  <a:ext uri="{0D108BD9-81ED-4DB2-BD59-A6C34878D82A}">
                    <a16:rowId xmlns:a16="http://schemas.microsoft.com/office/drawing/2014/main" val="754651499"/>
                  </a:ext>
                </a:extLst>
              </a:tr>
              <a:tr h="370840">
                <a:tc>
                  <a:txBody>
                    <a:bodyPr/>
                    <a:lstStyle/>
                    <a:p>
                      <a:r>
                        <a:rPr lang="it-IT" i="1" dirty="0">
                          <a:latin typeface="Times New Roman" panose="02020603050405020304" pitchFamily="18" charset="0"/>
                          <a:cs typeface="Times New Roman" panose="02020603050405020304" pitchFamily="18" charset="0"/>
                        </a:rPr>
                        <a:t>Batch Size = 32</a:t>
                      </a:r>
                    </a:p>
                    <a:p>
                      <a:r>
                        <a:rPr lang="it-IT" i="1" dirty="0" err="1">
                          <a:latin typeface="Times New Roman" panose="02020603050405020304" pitchFamily="18" charset="0"/>
                          <a:cs typeface="Times New Roman" panose="02020603050405020304" pitchFamily="18" charset="0"/>
                        </a:rPr>
                        <a:t>Epochs</a:t>
                      </a:r>
                      <a:r>
                        <a:rPr lang="it-IT" i="1" dirty="0">
                          <a:latin typeface="Times New Roman" panose="02020603050405020304" pitchFamily="18" charset="0"/>
                          <a:cs typeface="Times New Roman" panose="02020603050405020304" pitchFamily="18" charset="0"/>
                        </a:rPr>
                        <a:t> = 100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a:latin typeface="Times New Roman" panose="02020603050405020304" pitchFamily="18" charset="0"/>
                          <a:cs typeface="Times New Roman" panose="02020603050405020304" pitchFamily="18" charset="0"/>
                        </a:rPr>
                        <a:t>0.9744</a:t>
                      </a:r>
                    </a:p>
                    <a:p>
                      <a:endParaRPr lang="it-IT" dirty="0">
                        <a:latin typeface="Times New Roman" panose="02020603050405020304" pitchFamily="18" charset="0"/>
                        <a:cs typeface="Times New Roman" panose="02020603050405020304" pitchFamily="18" charset="0"/>
                      </a:endParaRPr>
                    </a:p>
                  </a:txBody>
                  <a:tcPr/>
                </a:tc>
                <a:tc>
                  <a:txBody>
                    <a:bodyPr/>
                    <a:lstStyle/>
                    <a:p>
                      <a:r>
                        <a:rPr lang="it-IT" dirty="0">
                          <a:latin typeface="Times New Roman" panose="02020603050405020304" pitchFamily="18" charset="0"/>
                          <a:cs typeface="Times New Roman" panose="02020603050405020304" pitchFamily="18" charset="0"/>
                        </a:rPr>
                        <a:t>0.0231</a:t>
                      </a:r>
                    </a:p>
                  </a:txBody>
                  <a:tcPr/>
                </a:tc>
                <a:extLst>
                  <a:ext uri="{0D108BD9-81ED-4DB2-BD59-A6C34878D82A}">
                    <a16:rowId xmlns:a16="http://schemas.microsoft.com/office/drawing/2014/main" val="1560414764"/>
                  </a:ext>
                </a:extLst>
              </a:tr>
              <a:tr h="349696">
                <a:tc>
                  <a:txBody>
                    <a:bodyPr/>
                    <a:lstStyle/>
                    <a:p>
                      <a:r>
                        <a:rPr lang="it-IT" i="1" dirty="0">
                          <a:latin typeface="Times New Roman" panose="02020603050405020304" pitchFamily="18" charset="0"/>
                          <a:cs typeface="Times New Roman" panose="02020603050405020304" pitchFamily="18" charset="0"/>
                        </a:rPr>
                        <a:t>Batch Size = 64</a:t>
                      </a:r>
                    </a:p>
                    <a:p>
                      <a:r>
                        <a:rPr lang="it-IT" i="1" dirty="0" err="1">
                          <a:latin typeface="Times New Roman" panose="02020603050405020304" pitchFamily="18" charset="0"/>
                          <a:cs typeface="Times New Roman" panose="02020603050405020304" pitchFamily="18" charset="0"/>
                        </a:rPr>
                        <a:t>Epochs</a:t>
                      </a:r>
                      <a:r>
                        <a:rPr lang="it-IT" i="1" dirty="0">
                          <a:latin typeface="Times New Roman" panose="02020603050405020304" pitchFamily="18" charset="0"/>
                          <a:cs typeface="Times New Roman" panose="02020603050405020304" pitchFamily="18" charset="0"/>
                        </a:rPr>
                        <a:t> = 100</a:t>
                      </a:r>
                    </a:p>
                  </a:txBody>
                  <a:tcPr/>
                </a:tc>
                <a:tc>
                  <a:txBody>
                    <a:bodyPr/>
                    <a:lstStyle/>
                    <a:p>
                      <a:r>
                        <a:rPr lang="it-IT" dirty="0">
                          <a:latin typeface="Times New Roman" panose="02020603050405020304" pitchFamily="18" charset="0"/>
                          <a:cs typeface="Times New Roman" panose="02020603050405020304" pitchFamily="18" charset="0"/>
                        </a:rPr>
                        <a:t>0.9884</a:t>
                      </a:r>
                    </a:p>
                  </a:txBody>
                  <a:tcPr/>
                </a:tc>
                <a:tc>
                  <a:txBody>
                    <a:bodyPr/>
                    <a:lstStyle/>
                    <a:p>
                      <a:r>
                        <a:rPr lang="it-IT" dirty="0">
                          <a:latin typeface="Times New Roman" panose="02020603050405020304" pitchFamily="18" charset="0"/>
                          <a:cs typeface="Times New Roman" panose="02020603050405020304" pitchFamily="18" charset="0"/>
                        </a:rPr>
                        <a:t>0.0140</a:t>
                      </a:r>
                    </a:p>
                  </a:txBody>
                  <a:tcPr/>
                </a:tc>
                <a:extLst>
                  <a:ext uri="{0D108BD9-81ED-4DB2-BD59-A6C34878D82A}">
                    <a16:rowId xmlns:a16="http://schemas.microsoft.com/office/drawing/2014/main" val="63304712"/>
                  </a:ext>
                </a:extLst>
              </a:tr>
            </a:tbl>
          </a:graphicData>
        </a:graphic>
      </p:graphicFrame>
    </p:spTree>
    <p:extLst>
      <p:ext uri="{BB962C8B-B14F-4D97-AF65-F5344CB8AC3E}">
        <p14:creationId xmlns:p14="http://schemas.microsoft.com/office/powerpoint/2010/main" val="2869134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3|0.5"/>
</p:tagLst>
</file>

<file path=ppt/tags/tag2.xml><?xml version="1.0" encoding="utf-8"?>
<p:tagLst xmlns:a="http://schemas.openxmlformats.org/drawingml/2006/main" xmlns:r="http://schemas.openxmlformats.org/officeDocument/2006/relationships" xmlns:p="http://schemas.openxmlformats.org/presentationml/2006/main">
  <p:tag name="TIMING" val="|0.5|0.3|0.3"/>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TM04033919[[fn=Circuito]]</Template>
  <TotalTime>6732</TotalTime>
  <Words>2552</Words>
  <Application>Microsoft Office PowerPoint</Application>
  <PresentationFormat>Presentazione su schermo (4:3)</PresentationFormat>
  <Paragraphs>133</Paragraphs>
  <Slides>14</Slides>
  <Notes>14</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14</vt:i4>
      </vt:variant>
    </vt:vector>
  </HeadingPairs>
  <TitlesOfParts>
    <vt:vector size="21" baseType="lpstr">
      <vt:lpstr>Arial</vt:lpstr>
      <vt:lpstr>Calibri</vt:lpstr>
      <vt:lpstr>LinLibertineT</vt:lpstr>
      <vt:lpstr>Times New Roman</vt:lpstr>
      <vt:lpstr>Tw Cen MT</vt:lpstr>
      <vt:lpstr>txsys</vt:lpstr>
      <vt:lpstr>Circuito</vt:lpstr>
      <vt:lpstr>Università Degli Studi Di Salerno dipartimento Di informatica </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riemma</dc:creator>
  <cp:lastModifiedBy>ROCCO ALIBERTI</cp:lastModifiedBy>
  <cp:revision>300</cp:revision>
  <cp:lastPrinted>2013-10-31T10:17:34Z</cp:lastPrinted>
  <dcterms:created xsi:type="dcterms:W3CDTF">2012-02-03T10:33:16Z</dcterms:created>
  <dcterms:modified xsi:type="dcterms:W3CDTF">2022-07-13T09:05:00Z</dcterms:modified>
</cp:coreProperties>
</file>

<file path=docProps/thumbnail.jpeg>
</file>